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4" r:id="rId6"/>
    <p:sldId id="276" r:id="rId7"/>
    <p:sldId id="265" r:id="rId8"/>
    <p:sldId id="272" r:id="rId9"/>
    <p:sldId id="266" r:id="rId10"/>
    <p:sldId id="274" r:id="rId11"/>
    <p:sldId id="273" r:id="rId12"/>
    <p:sldId id="267" r:id="rId13"/>
    <p:sldId id="268" r:id="rId14"/>
    <p:sldId id="270" r:id="rId15"/>
    <p:sldId id="271" r:id="rId16"/>
    <p:sldId id="269" r:id="rId17"/>
  </p:sldIdLst>
  <p:sldSz cx="12192000" cy="6858000"/>
  <p:notesSz cx="6724650" cy="97742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CB4FED-A22E-44B9-3295-E37DE465D3C6}" v="3593" dt="2024-11-20T14:11:53.029"/>
    <p1510:client id="{F075D76A-A624-44EF-AF7D-D2F9B8EC7209}" v="1" dt="2024-11-20T14:28:32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-Anne Waulthers" userId="S::m.waulthers@vitalisgroep.nl::7c8c5296-5b14-4d7b-9fe3-76211f5a00ba" providerId="AD" clId="Web-{CCCB4FED-A22E-44B9-3295-E37DE465D3C6}"/>
    <pc:docChg chg="addSld delSld modSld sldOrd">
      <pc:chgData name="Marie-Anne Waulthers" userId="S::m.waulthers@vitalisgroep.nl::7c8c5296-5b14-4d7b-9fe3-76211f5a00ba" providerId="AD" clId="Web-{CCCB4FED-A22E-44B9-3295-E37DE465D3C6}" dt="2024-11-20T14:11:53.029" v="1920"/>
      <pc:docMkLst>
        <pc:docMk/>
      </pc:docMkLst>
      <pc:sldChg chg="modSp">
        <pc:chgData name="Marie-Anne Waulthers" userId="S::m.waulthers@vitalisgroep.nl::7c8c5296-5b14-4d7b-9fe3-76211f5a00ba" providerId="AD" clId="Web-{CCCB4FED-A22E-44B9-3295-E37DE465D3C6}" dt="2024-11-20T12:59:02.494" v="819" actId="20577"/>
        <pc:sldMkLst>
          <pc:docMk/>
          <pc:sldMk cId="3351439039" sldId="256"/>
        </pc:sldMkLst>
        <pc:spChg chg="mod">
          <ac:chgData name="Marie-Anne Waulthers" userId="S::m.waulthers@vitalisgroep.nl::7c8c5296-5b14-4d7b-9fe3-76211f5a00ba" providerId="AD" clId="Web-{CCCB4FED-A22E-44B9-3295-E37DE465D3C6}" dt="2024-11-20T12:59:02.494" v="819" actId="20577"/>
          <ac:spMkLst>
            <pc:docMk/>
            <pc:sldMk cId="3351439039" sldId="256"/>
            <ac:spMk id="3" creationId="{00000000-0000-0000-0000-000000000000}"/>
          </ac:spMkLst>
        </pc:spChg>
      </pc:sldChg>
      <pc:sldChg chg="addSp delSp modSp mod modClrScheme delDesignElem chgLayout">
        <pc:chgData name="Marie-Anne Waulthers" userId="S::m.waulthers@vitalisgroep.nl::7c8c5296-5b14-4d7b-9fe3-76211f5a00ba" providerId="AD" clId="Web-{CCCB4FED-A22E-44B9-3295-E37DE465D3C6}" dt="2024-11-20T13:51:13.927" v="1336"/>
        <pc:sldMkLst>
          <pc:docMk/>
          <pc:sldMk cId="1748728304" sldId="257"/>
        </pc:sldMkLst>
        <pc:spChg chg="mod ord">
          <ac:chgData name="Marie-Anne Waulthers" userId="S::m.waulthers@vitalisgroep.nl::7c8c5296-5b14-4d7b-9fe3-76211f5a00ba" providerId="AD" clId="Web-{CCCB4FED-A22E-44B9-3295-E37DE465D3C6}" dt="2024-11-20T13:51:13.927" v="1336"/>
          <ac:spMkLst>
            <pc:docMk/>
            <pc:sldMk cId="1748728304" sldId="257"/>
            <ac:spMk id="2" creationId="{0C1E38D9-ECF1-92D6-6EB0-1A93F7047FDE}"/>
          </ac:spMkLst>
        </pc:spChg>
        <pc:spChg chg="mod ord">
          <ac:chgData name="Marie-Anne Waulthers" userId="S::m.waulthers@vitalisgroep.nl::7c8c5296-5b14-4d7b-9fe3-76211f5a00ba" providerId="AD" clId="Web-{CCCB4FED-A22E-44B9-3295-E37DE465D3C6}" dt="2024-11-20T13:51:13.927" v="1336"/>
          <ac:spMkLst>
            <pc:docMk/>
            <pc:sldMk cId="1748728304" sldId="257"/>
            <ac:spMk id="3" creationId="{BA4B1C63-FCE5-A156-8191-D76BA08F3E08}"/>
          </ac:spMkLst>
        </pc:spChg>
        <pc:spChg chg="add del mod ord">
          <ac:chgData name="Marie-Anne Waulthers" userId="S::m.waulthers@vitalisgroep.nl::7c8c5296-5b14-4d7b-9fe3-76211f5a00ba" providerId="AD" clId="Web-{CCCB4FED-A22E-44B9-3295-E37DE465D3C6}" dt="2024-11-20T13:51:13.927" v="1336"/>
          <ac:spMkLst>
            <pc:docMk/>
            <pc:sldMk cId="1748728304" sldId="257"/>
            <ac:spMk id="4" creationId="{88D887C4-49CC-8E4B-D7F3-BE0691DB44BA}"/>
          </ac:spMkLst>
        </pc:spChg>
        <pc:spChg chg="add del">
          <ac:chgData name="Marie-Anne Waulthers" userId="S::m.waulthers@vitalisgroep.nl::7c8c5296-5b14-4d7b-9fe3-76211f5a00ba" providerId="AD" clId="Web-{CCCB4FED-A22E-44B9-3295-E37DE465D3C6}" dt="2024-11-20T13:51:13.927" v="1336"/>
          <ac:spMkLst>
            <pc:docMk/>
            <pc:sldMk cId="1748728304" sldId="257"/>
            <ac:spMk id="8" creationId="{327D73B4-9F5C-4A64-A179-51B9500CB8B5}"/>
          </ac:spMkLst>
        </pc:spChg>
        <pc:spChg chg="add del">
          <ac:chgData name="Marie-Anne Waulthers" userId="S::m.waulthers@vitalisgroep.nl::7c8c5296-5b14-4d7b-9fe3-76211f5a00ba" providerId="AD" clId="Web-{CCCB4FED-A22E-44B9-3295-E37DE465D3C6}" dt="2024-11-20T13:51:13.927" v="1336"/>
          <ac:spMkLst>
            <pc:docMk/>
            <pc:sldMk cId="1748728304" sldId="257"/>
            <ac:spMk id="10" creationId="{C1F06963-6374-4B48-844F-071A9BAAAE02}"/>
          </ac:spMkLst>
        </pc:spChg>
        <pc:spChg chg="add del">
          <ac:chgData name="Marie-Anne Waulthers" userId="S::m.waulthers@vitalisgroep.nl::7c8c5296-5b14-4d7b-9fe3-76211f5a00ba" providerId="AD" clId="Web-{CCCB4FED-A22E-44B9-3295-E37DE465D3C6}" dt="2024-11-20T13:51:13.927" v="1336"/>
          <ac:spMkLst>
            <pc:docMk/>
            <pc:sldMk cId="1748728304" sldId="257"/>
            <ac:spMk id="12" creationId="{6CB927A4-E432-4310-9CD5-E89FF5063179}"/>
          </ac:spMkLst>
        </pc:spChg>
        <pc:spChg chg="add del">
          <ac:chgData name="Marie-Anne Waulthers" userId="S::m.waulthers@vitalisgroep.nl::7c8c5296-5b14-4d7b-9fe3-76211f5a00ba" providerId="AD" clId="Web-{CCCB4FED-A22E-44B9-3295-E37DE465D3C6}" dt="2024-11-20T13:51:13.927" v="1336"/>
          <ac:spMkLst>
            <pc:docMk/>
            <pc:sldMk cId="1748728304" sldId="257"/>
            <ac:spMk id="14" creationId="{1453BF6C-B012-48B7-B4E8-6D7AC7C27D02}"/>
          </ac:spMkLst>
        </pc:spChg>
        <pc:spChg chg="add del">
          <ac:chgData name="Marie-Anne Waulthers" userId="S::m.waulthers@vitalisgroep.nl::7c8c5296-5b14-4d7b-9fe3-76211f5a00ba" providerId="AD" clId="Web-{CCCB4FED-A22E-44B9-3295-E37DE465D3C6}" dt="2024-11-20T13:51:13.927" v="1336"/>
          <ac:spMkLst>
            <pc:docMk/>
            <pc:sldMk cId="1748728304" sldId="257"/>
            <ac:spMk id="16" creationId="{E3020543-B24B-4EC4-8FFC-8DD88EEA91A8}"/>
          </ac:spMkLst>
        </pc:spChg>
        <pc:cxnChg chg="add del">
          <ac:chgData name="Marie-Anne Waulthers" userId="S::m.waulthers@vitalisgroep.nl::7c8c5296-5b14-4d7b-9fe3-76211f5a00ba" providerId="AD" clId="Web-{CCCB4FED-A22E-44B9-3295-E37DE465D3C6}" dt="2024-11-20T13:51:13.927" v="1336"/>
          <ac:cxnSpMkLst>
            <pc:docMk/>
            <pc:sldMk cId="1748728304" sldId="257"/>
            <ac:cxnSpMk id="18" creationId="{C49DA8F6-BCC1-4447-B54C-57856834B94B}"/>
          </ac:cxnSpMkLst>
        </pc:cxnChg>
      </pc:sldChg>
      <pc:sldChg chg="modSp">
        <pc:chgData name="Marie-Anne Waulthers" userId="S::m.waulthers@vitalisgroep.nl::7c8c5296-5b14-4d7b-9fe3-76211f5a00ba" providerId="AD" clId="Web-{CCCB4FED-A22E-44B9-3295-E37DE465D3C6}" dt="2024-11-20T13:51:50.881" v="1346" actId="20577"/>
        <pc:sldMkLst>
          <pc:docMk/>
          <pc:sldMk cId="2737695471" sldId="264"/>
        </pc:sldMkLst>
        <pc:spChg chg="mod">
          <ac:chgData name="Marie-Anne Waulthers" userId="S::m.waulthers@vitalisgroep.nl::7c8c5296-5b14-4d7b-9fe3-76211f5a00ba" providerId="AD" clId="Web-{CCCB4FED-A22E-44B9-3295-E37DE465D3C6}" dt="2024-11-20T13:51:50.881" v="1346" actId="20577"/>
          <ac:spMkLst>
            <pc:docMk/>
            <pc:sldMk cId="2737695471" sldId="264"/>
            <ac:spMk id="3" creationId="{6208B641-35B9-DC47-42AB-2A566FF6FA0E}"/>
          </ac:spMkLst>
        </pc:spChg>
      </pc:sldChg>
      <pc:sldChg chg="modSp">
        <pc:chgData name="Marie-Anne Waulthers" userId="S::m.waulthers@vitalisgroep.nl::7c8c5296-5b14-4d7b-9fe3-76211f5a00ba" providerId="AD" clId="Web-{CCCB4FED-A22E-44B9-3295-E37DE465D3C6}" dt="2024-11-20T13:34:54.927" v="932" actId="20577"/>
        <pc:sldMkLst>
          <pc:docMk/>
          <pc:sldMk cId="356118314" sldId="265"/>
        </pc:sldMkLst>
        <pc:spChg chg="mod">
          <ac:chgData name="Marie-Anne Waulthers" userId="S::m.waulthers@vitalisgroep.nl::7c8c5296-5b14-4d7b-9fe3-76211f5a00ba" providerId="AD" clId="Web-{CCCB4FED-A22E-44B9-3295-E37DE465D3C6}" dt="2024-11-20T13:34:54.927" v="932" actId="20577"/>
          <ac:spMkLst>
            <pc:docMk/>
            <pc:sldMk cId="356118314" sldId="265"/>
            <ac:spMk id="3" creationId="{6208B641-35B9-DC47-42AB-2A566FF6FA0E}"/>
          </ac:spMkLst>
        </pc:spChg>
        <pc:picChg chg="mod">
          <ac:chgData name="Marie-Anne Waulthers" userId="S::m.waulthers@vitalisgroep.nl::7c8c5296-5b14-4d7b-9fe3-76211f5a00ba" providerId="AD" clId="Web-{CCCB4FED-A22E-44B9-3295-E37DE465D3C6}" dt="2024-11-20T12:51:38.324" v="656" actId="1076"/>
          <ac:picMkLst>
            <pc:docMk/>
            <pc:sldMk cId="356118314" sldId="265"/>
            <ac:picMk id="4" creationId="{9946FCB8-021B-08F4-9A9E-966508DAC55D}"/>
          </ac:picMkLst>
        </pc:picChg>
      </pc:sldChg>
      <pc:sldChg chg="modSp ord">
        <pc:chgData name="Marie-Anne Waulthers" userId="S::m.waulthers@vitalisgroep.nl::7c8c5296-5b14-4d7b-9fe3-76211f5a00ba" providerId="AD" clId="Web-{CCCB4FED-A22E-44B9-3295-E37DE465D3C6}" dt="2024-11-20T13:42:01.175" v="1092"/>
        <pc:sldMkLst>
          <pc:docMk/>
          <pc:sldMk cId="591076383" sldId="266"/>
        </pc:sldMkLst>
        <pc:spChg chg="mod">
          <ac:chgData name="Marie-Anne Waulthers" userId="S::m.waulthers@vitalisgroep.nl::7c8c5296-5b14-4d7b-9fe3-76211f5a00ba" providerId="AD" clId="Web-{CCCB4FED-A22E-44B9-3295-E37DE465D3C6}" dt="2024-11-20T13:40:42.563" v="1085" actId="20577"/>
          <ac:spMkLst>
            <pc:docMk/>
            <pc:sldMk cId="591076383" sldId="266"/>
            <ac:spMk id="3" creationId="{6208B641-35B9-DC47-42AB-2A566FF6FA0E}"/>
          </ac:spMkLst>
        </pc:spChg>
        <pc:picChg chg="mod">
          <ac:chgData name="Marie-Anne Waulthers" userId="S::m.waulthers@vitalisgroep.nl::7c8c5296-5b14-4d7b-9fe3-76211f5a00ba" providerId="AD" clId="Web-{CCCB4FED-A22E-44B9-3295-E37DE465D3C6}" dt="2024-11-20T13:38:00.948" v="997" actId="1076"/>
          <ac:picMkLst>
            <pc:docMk/>
            <pc:sldMk cId="591076383" sldId="266"/>
            <ac:picMk id="6" creationId="{179EF759-0666-7A0A-C6C6-160CEBC5FDAD}"/>
          </ac:picMkLst>
        </pc:picChg>
      </pc:sldChg>
      <pc:sldChg chg="modSp">
        <pc:chgData name="Marie-Anne Waulthers" userId="S::m.waulthers@vitalisgroep.nl::7c8c5296-5b14-4d7b-9fe3-76211f5a00ba" providerId="AD" clId="Web-{CCCB4FED-A22E-44B9-3295-E37DE465D3C6}" dt="2024-11-20T14:02:49.964" v="1729" actId="20577"/>
        <pc:sldMkLst>
          <pc:docMk/>
          <pc:sldMk cId="1138085265" sldId="267"/>
        </pc:sldMkLst>
        <pc:spChg chg="mod">
          <ac:chgData name="Marie-Anne Waulthers" userId="S::m.waulthers@vitalisgroep.nl::7c8c5296-5b14-4d7b-9fe3-76211f5a00ba" providerId="AD" clId="Web-{CCCB4FED-A22E-44B9-3295-E37DE465D3C6}" dt="2024-11-20T14:02:49.964" v="1729" actId="20577"/>
          <ac:spMkLst>
            <pc:docMk/>
            <pc:sldMk cId="1138085265" sldId="267"/>
            <ac:spMk id="3" creationId="{6208B641-35B9-DC47-42AB-2A566FF6FA0E}"/>
          </ac:spMkLst>
        </pc:spChg>
      </pc:sldChg>
      <pc:sldChg chg="modSp">
        <pc:chgData name="Marie-Anne Waulthers" userId="S::m.waulthers@vitalisgroep.nl::7c8c5296-5b14-4d7b-9fe3-76211f5a00ba" providerId="AD" clId="Web-{CCCB4FED-A22E-44B9-3295-E37DE465D3C6}" dt="2024-11-20T14:10:14.416" v="1893" actId="20577"/>
        <pc:sldMkLst>
          <pc:docMk/>
          <pc:sldMk cId="3094476824" sldId="268"/>
        </pc:sldMkLst>
        <pc:spChg chg="mod">
          <ac:chgData name="Marie-Anne Waulthers" userId="S::m.waulthers@vitalisgroep.nl::7c8c5296-5b14-4d7b-9fe3-76211f5a00ba" providerId="AD" clId="Web-{CCCB4FED-A22E-44B9-3295-E37DE465D3C6}" dt="2024-11-20T14:10:14.416" v="1893" actId="20577"/>
          <ac:spMkLst>
            <pc:docMk/>
            <pc:sldMk cId="3094476824" sldId="268"/>
            <ac:spMk id="3" creationId="{6208B641-35B9-DC47-42AB-2A566FF6FA0E}"/>
          </ac:spMkLst>
        </pc:spChg>
        <pc:spChg chg="mod">
          <ac:chgData name="Marie-Anne Waulthers" userId="S::m.waulthers@vitalisgroep.nl::7c8c5296-5b14-4d7b-9fe3-76211f5a00ba" providerId="AD" clId="Web-{CCCB4FED-A22E-44B9-3295-E37DE465D3C6}" dt="2024-11-20T14:08:43.288" v="1831" actId="20577"/>
          <ac:spMkLst>
            <pc:docMk/>
            <pc:sldMk cId="3094476824" sldId="268"/>
            <ac:spMk id="15" creationId="{16B067B1-F4E5-4FDF-813D-C9E872E80075}"/>
          </ac:spMkLst>
        </pc:spChg>
      </pc:sldChg>
      <pc:sldChg chg="ord">
        <pc:chgData name="Marie-Anne Waulthers" userId="S::m.waulthers@vitalisgroep.nl::7c8c5296-5b14-4d7b-9fe3-76211f5a00ba" providerId="AD" clId="Web-{CCCB4FED-A22E-44B9-3295-E37DE465D3C6}" dt="2024-11-20T14:11:53.029" v="1920"/>
        <pc:sldMkLst>
          <pc:docMk/>
          <pc:sldMk cId="2359182625" sldId="269"/>
        </pc:sldMkLst>
      </pc:sldChg>
      <pc:sldChg chg="modSp">
        <pc:chgData name="Marie-Anne Waulthers" userId="S::m.waulthers@vitalisgroep.nl::7c8c5296-5b14-4d7b-9fe3-76211f5a00ba" providerId="AD" clId="Web-{CCCB4FED-A22E-44B9-3295-E37DE465D3C6}" dt="2024-11-20T14:07:53.271" v="1827" actId="20577"/>
        <pc:sldMkLst>
          <pc:docMk/>
          <pc:sldMk cId="1540667084" sldId="270"/>
        </pc:sldMkLst>
        <pc:spChg chg="mod">
          <ac:chgData name="Marie-Anne Waulthers" userId="S::m.waulthers@vitalisgroep.nl::7c8c5296-5b14-4d7b-9fe3-76211f5a00ba" providerId="AD" clId="Web-{CCCB4FED-A22E-44B9-3295-E37DE465D3C6}" dt="2024-11-20T14:07:53.271" v="1827" actId="20577"/>
          <ac:spMkLst>
            <pc:docMk/>
            <pc:sldMk cId="1540667084" sldId="270"/>
            <ac:spMk id="3" creationId="{6208B641-35B9-DC47-42AB-2A566FF6FA0E}"/>
          </ac:spMkLst>
        </pc:spChg>
      </pc:sldChg>
      <pc:sldChg chg="addSp delSp modSp">
        <pc:chgData name="Marie-Anne Waulthers" userId="S::m.waulthers@vitalisgroep.nl::7c8c5296-5b14-4d7b-9fe3-76211f5a00ba" providerId="AD" clId="Web-{CCCB4FED-A22E-44B9-3295-E37DE465D3C6}" dt="2024-11-20T14:11:47.778" v="1919" actId="20577"/>
        <pc:sldMkLst>
          <pc:docMk/>
          <pc:sldMk cId="1001727255" sldId="271"/>
        </pc:sldMkLst>
        <pc:spChg chg="mod">
          <ac:chgData name="Marie-Anne Waulthers" userId="S::m.waulthers@vitalisgroep.nl::7c8c5296-5b14-4d7b-9fe3-76211f5a00ba" providerId="AD" clId="Web-{CCCB4FED-A22E-44B9-3295-E37DE465D3C6}" dt="2024-11-20T14:11:47.778" v="1919" actId="20577"/>
          <ac:spMkLst>
            <pc:docMk/>
            <pc:sldMk cId="1001727255" sldId="271"/>
            <ac:spMk id="3" creationId="{6208B641-35B9-DC47-42AB-2A566FF6FA0E}"/>
          </ac:spMkLst>
        </pc:spChg>
        <pc:picChg chg="add del mod">
          <ac:chgData name="Marie-Anne Waulthers" userId="S::m.waulthers@vitalisgroep.nl::7c8c5296-5b14-4d7b-9fe3-76211f5a00ba" providerId="AD" clId="Web-{CCCB4FED-A22E-44B9-3295-E37DE465D3C6}" dt="2024-11-20T14:05:45.689" v="1782"/>
          <ac:picMkLst>
            <pc:docMk/>
            <pc:sldMk cId="1001727255" sldId="271"/>
            <ac:picMk id="2" creationId="{27DC1284-0626-8533-72C6-03945F493483}"/>
          </ac:picMkLst>
        </pc:picChg>
        <pc:picChg chg="add del mod">
          <ac:chgData name="Marie-Anne Waulthers" userId="S::m.waulthers@vitalisgroep.nl::7c8c5296-5b14-4d7b-9fe3-76211f5a00ba" providerId="AD" clId="Web-{CCCB4FED-A22E-44B9-3295-E37DE465D3C6}" dt="2024-11-20T14:10:40.104" v="1895"/>
          <ac:picMkLst>
            <pc:docMk/>
            <pc:sldMk cId="1001727255" sldId="271"/>
            <ac:picMk id="4" creationId="{FF1DD75C-46B8-B58D-8DAC-795158B94992}"/>
          </ac:picMkLst>
        </pc:picChg>
        <pc:picChg chg="add mod">
          <ac:chgData name="Marie-Anne Waulthers" userId="S::m.waulthers@vitalisgroep.nl::7c8c5296-5b14-4d7b-9fe3-76211f5a00ba" providerId="AD" clId="Web-{CCCB4FED-A22E-44B9-3295-E37DE465D3C6}" dt="2024-11-20T14:11:28.247" v="1916" actId="14100"/>
          <ac:picMkLst>
            <pc:docMk/>
            <pc:sldMk cId="1001727255" sldId="271"/>
            <ac:picMk id="6" creationId="{838ABAA6-29DE-097E-1A29-53F3660EB0A1}"/>
          </ac:picMkLst>
        </pc:picChg>
      </pc:sldChg>
      <pc:sldChg chg="modSp ord">
        <pc:chgData name="Marie-Anne Waulthers" userId="S::m.waulthers@vitalisgroep.nl::7c8c5296-5b14-4d7b-9fe3-76211f5a00ba" providerId="AD" clId="Web-{CCCB4FED-A22E-44B9-3295-E37DE465D3C6}" dt="2024-11-20T13:53:31.212" v="1400" actId="20577"/>
        <pc:sldMkLst>
          <pc:docMk/>
          <pc:sldMk cId="2353137337" sldId="272"/>
        </pc:sldMkLst>
        <pc:spChg chg="mod">
          <ac:chgData name="Marie-Anne Waulthers" userId="S::m.waulthers@vitalisgroep.nl::7c8c5296-5b14-4d7b-9fe3-76211f5a00ba" providerId="AD" clId="Web-{CCCB4FED-A22E-44B9-3295-E37DE465D3C6}" dt="2024-11-20T13:53:31.212" v="1400" actId="20577"/>
          <ac:spMkLst>
            <pc:docMk/>
            <pc:sldMk cId="2353137337" sldId="272"/>
            <ac:spMk id="3" creationId="{6208B641-35B9-DC47-42AB-2A566FF6FA0E}"/>
          </ac:spMkLst>
        </pc:spChg>
      </pc:sldChg>
      <pc:sldChg chg="modSp">
        <pc:chgData name="Marie-Anne Waulthers" userId="S::m.waulthers@vitalisgroep.nl::7c8c5296-5b14-4d7b-9fe3-76211f5a00ba" providerId="AD" clId="Web-{CCCB4FED-A22E-44B9-3295-E37DE465D3C6}" dt="2024-11-20T14:02:05.010" v="1724" actId="20577"/>
        <pc:sldMkLst>
          <pc:docMk/>
          <pc:sldMk cId="2731217389" sldId="273"/>
        </pc:sldMkLst>
        <pc:spChg chg="mod">
          <ac:chgData name="Marie-Anne Waulthers" userId="S::m.waulthers@vitalisgroep.nl::7c8c5296-5b14-4d7b-9fe3-76211f5a00ba" providerId="AD" clId="Web-{CCCB4FED-A22E-44B9-3295-E37DE465D3C6}" dt="2024-11-20T14:02:05.010" v="1724" actId="20577"/>
          <ac:spMkLst>
            <pc:docMk/>
            <pc:sldMk cId="2731217389" sldId="273"/>
            <ac:spMk id="3" creationId="{6208B641-35B9-DC47-42AB-2A566FF6FA0E}"/>
          </ac:spMkLst>
        </pc:spChg>
      </pc:sldChg>
      <pc:sldChg chg="addSp delSp modSp mod modClrScheme delDesignElem chgLayout">
        <pc:chgData name="Marie-Anne Waulthers" userId="S::m.waulthers@vitalisgroep.nl::7c8c5296-5b14-4d7b-9fe3-76211f5a00ba" providerId="AD" clId="Web-{CCCB4FED-A22E-44B9-3295-E37DE465D3C6}" dt="2024-11-20T13:50:51.551" v="1334" actId="1076"/>
        <pc:sldMkLst>
          <pc:docMk/>
          <pc:sldMk cId="2423274811" sldId="274"/>
        </pc:sldMkLst>
        <pc:spChg chg="add mod ord">
          <ac:chgData name="Marie-Anne Waulthers" userId="S::m.waulthers@vitalisgroep.nl::7c8c5296-5b14-4d7b-9fe3-76211f5a00ba" providerId="AD" clId="Web-{CCCB4FED-A22E-44B9-3295-E37DE465D3C6}" dt="2024-11-20T13:50:35.972" v="1332"/>
          <ac:spMkLst>
            <pc:docMk/>
            <pc:sldMk cId="2423274811" sldId="274"/>
            <ac:spMk id="3" creationId="{97E2395A-586C-39AA-08A0-731B1AE457A3}"/>
          </ac:spMkLst>
        </pc:spChg>
        <pc:spChg chg="add del mod ord">
          <ac:chgData name="Marie-Anne Waulthers" userId="S::m.waulthers@vitalisgroep.nl::7c8c5296-5b14-4d7b-9fe3-76211f5a00ba" providerId="AD" clId="Web-{CCCB4FED-A22E-44B9-3295-E37DE465D3C6}" dt="2024-11-20T13:49:58.284" v="1330"/>
          <ac:spMkLst>
            <pc:docMk/>
            <pc:sldMk cId="2423274811" sldId="274"/>
            <ac:spMk id="4" creationId="{9CC70F42-48D4-F71C-C8F1-B6FBC06C1838}"/>
          </ac:spMkLst>
        </pc:spChg>
        <pc:spChg chg="add mod ord">
          <ac:chgData name="Marie-Anne Waulthers" userId="S::m.waulthers@vitalisgroep.nl::7c8c5296-5b14-4d7b-9fe3-76211f5a00ba" providerId="AD" clId="Web-{CCCB4FED-A22E-44B9-3295-E37DE465D3C6}" dt="2024-11-20T13:50:35.972" v="1332"/>
          <ac:spMkLst>
            <pc:docMk/>
            <pc:sldMk cId="2423274811" sldId="274"/>
            <ac:spMk id="5" creationId="{6667A4E8-A79C-8ED1-24D8-0E6F268EEAB9}"/>
          </ac:spMkLst>
        </pc:spChg>
        <pc:spChg chg="del">
          <ac:chgData name="Marie-Anne Waulthers" userId="S::m.waulthers@vitalisgroep.nl::7c8c5296-5b14-4d7b-9fe3-76211f5a00ba" providerId="AD" clId="Web-{CCCB4FED-A22E-44B9-3295-E37DE465D3C6}" dt="2024-11-20T13:48:06.483" v="1312"/>
          <ac:spMkLst>
            <pc:docMk/>
            <pc:sldMk cId="2423274811" sldId="274"/>
            <ac:spMk id="7" creationId="{16B067B1-F4E5-4FDF-813D-C9E872E80075}"/>
          </ac:spMkLst>
        </pc:spChg>
        <pc:spChg chg="del">
          <ac:chgData name="Marie-Anne Waulthers" userId="S::m.waulthers@vitalisgroep.nl::7c8c5296-5b14-4d7b-9fe3-76211f5a00ba" providerId="AD" clId="Web-{CCCB4FED-A22E-44B9-3295-E37DE465D3C6}" dt="2024-11-20T13:48:06.483" v="1312"/>
          <ac:spMkLst>
            <pc:docMk/>
            <pc:sldMk cId="2423274811" sldId="274"/>
            <ac:spMk id="9" creationId="{41E76188-5CDF-4279-90D1-82FF3E52374C}"/>
          </ac:spMkLst>
        </pc:spChg>
        <pc:spChg chg="del">
          <ac:chgData name="Marie-Anne Waulthers" userId="S::m.waulthers@vitalisgroep.nl::7c8c5296-5b14-4d7b-9fe3-76211f5a00ba" providerId="AD" clId="Web-{CCCB4FED-A22E-44B9-3295-E37DE465D3C6}" dt="2024-11-20T13:48:06.483" v="1312"/>
          <ac:spMkLst>
            <pc:docMk/>
            <pc:sldMk cId="2423274811" sldId="274"/>
            <ac:spMk id="11" creationId="{71511A72-95BD-471D-BEA0-874989E46A57}"/>
          </ac:spMkLst>
        </pc:spChg>
        <pc:spChg chg="del">
          <ac:chgData name="Marie-Anne Waulthers" userId="S::m.waulthers@vitalisgroep.nl::7c8c5296-5b14-4d7b-9fe3-76211f5a00ba" providerId="AD" clId="Web-{CCCB4FED-A22E-44B9-3295-E37DE465D3C6}" dt="2024-11-20T13:48:06.483" v="1312"/>
          <ac:spMkLst>
            <pc:docMk/>
            <pc:sldMk cId="2423274811" sldId="274"/>
            <ac:spMk id="13" creationId="{5D61DBFA-1601-4D6C-AF8C-257D581BA9C5}"/>
          </ac:spMkLst>
        </pc:spChg>
        <pc:picChg chg="mod">
          <ac:chgData name="Marie-Anne Waulthers" userId="S::m.waulthers@vitalisgroep.nl::7c8c5296-5b14-4d7b-9fe3-76211f5a00ba" providerId="AD" clId="Web-{CCCB4FED-A22E-44B9-3295-E37DE465D3C6}" dt="2024-11-20T13:50:51.551" v="1334" actId="1076"/>
          <ac:picMkLst>
            <pc:docMk/>
            <pc:sldMk cId="2423274811" sldId="274"/>
            <ac:picMk id="2" creationId="{4C54DAD0-F145-FE89-9E9F-7FCF534BC141}"/>
          </ac:picMkLst>
        </pc:picChg>
        <pc:picChg chg="add mod ord">
          <ac:chgData name="Marie-Anne Waulthers" userId="S::m.waulthers@vitalisgroep.nl::7c8c5296-5b14-4d7b-9fe3-76211f5a00ba" providerId="AD" clId="Web-{CCCB4FED-A22E-44B9-3295-E37DE465D3C6}" dt="2024-11-20T13:50:41.176" v="1333" actId="1076"/>
          <ac:picMkLst>
            <pc:docMk/>
            <pc:sldMk cId="2423274811" sldId="274"/>
            <ac:picMk id="6" creationId="{F42CE108-C704-486A-AF4E-6FCF16E0B43C}"/>
          </ac:picMkLst>
        </pc:picChg>
      </pc:sldChg>
      <pc:sldChg chg="new del">
        <pc:chgData name="Marie-Anne Waulthers" userId="S::m.waulthers@vitalisgroep.nl::7c8c5296-5b14-4d7b-9fe3-76211f5a00ba" providerId="AD" clId="Web-{CCCB4FED-A22E-44B9-3295-E37DE465D3C6}" dt="2024-11-20T12:54:35.726" v="770"/>
        <pc:sldMkLst>
          <pc:docMk/>
          <pc:sldMk cId="912526049" sldId="275"/>
        </pc:sldMkLst>
      </pc:sldChg>
      <pc:sldChg chg="modSp add replId">
        <pc:chgData name="Marie-Anne Waulthers" userId="S::m.waulthers@vitalisgroep.nl::7c8c5296-5b14-4d7b-9fe3-76211f5a00ba" providerId="AD" clId="Web-{CCCB4FED-A22E-44B9-3295-E37DE465D3C6}" dt="2024-11-20T12:56:30.250" v="793" actId="14100"/>
        <pc:sldMkLst>
          <pc:docMk/>
          <pc:sldMk cId="1902535200" sldId="276"/>
        </pc:sldMkLst>
        <pc:spChg chg="mod">
          <ac:chgData name="Marie-Anne Waulthers" userId="S::m.waulthers@vitalisgroep.nl::7c8c5296-5b14-4d7b-9fe3-76211f5a00ba" providerId="AD" clId="Web-{CCCB4FED-A22E-44B9-3295-E37DE465D3C6}" dt="2024-11-20T12:56:30.250" v="793" actId="14100"/>
          <ac:spMkLst>
            <pc:docMk/>
            <pc:sldMk cId="1902535200" sldId="276"/>
            <ac:spMk id="2" creationId="{0C1E38D9-ECF1-92D6-6EB0-1A93F7047FDE}"/>
          </ac:spMkLst>
        </pc:spChg>
      </pc:sldChg>
    </pc:docChg>
  </pc:docChgLst>
  <pc:docChgLst>
    <pc:chgData name="Marie-Anne Waulthers" userId="7c8c5296-5b14-4d7b-9fe3-76211f5a00ba" providerId="ADAL" clId="{F075D76A-A624-44EF-AF7D-D2F9B8EC7209}"/>
    <pc:docChg chg="custSel modSld">
      <pc:chgData name="Marie-Anne Waulthers" userId="7c8c5296-5b14-4d7b-9fe3-76211f5a00ba" providerId="ADAL" clId="{F075D76A-A624-44EF-AF7D-D2F9B8EC7209}" dt="2024-11-20T14:34:10.469" v="163" actId="27636"/>
      <pc:docMkLst>
        <pc:docMk/>
      </pc:docMkLst>
      <pc:sldChg chg="modSp mod">
        <pc:chgData name="Marie-Anne Waulthers" userId="7c8c5296-5b14-4d7b-9fe3-76211f5a00ba" providerId="ADAL" clId="{F075D76A-A624-44EF-AF7D-D2F9B8EC7209}" dt="2024-11-20T14:34:10.469" v="163" actId="27636"/>
        <pc:sldMkLst>
          <pc:docMk/>
          <pc:sldMk cId="3351439039" sldId="256"/>
        </pc:sldMkLst>
        <pc:spChg chg="mod">
          <ac:chgData name="Marie-Anne Waulthers" userId="7c8c5296-5b14-4d7b-9fe3-76211f5a00ba" providerId="ADAL" clId="{F075D76A-A624-44EF-AF7D-D2F9B8EC7209}" dt="2024-11-20T14:33:01.897" v="78" actId="14100"/>
          <ac:spMkLst>
            <pc:docMk/>
            <pc:sldMk cId="3351439039" sldId="256"/>
            <ac:spMk id="2" creationId="{00000000-0000-0000-0000-000000000000}"/>
          </ac:spMkLst>
        </pc:spChg>
        <pc:spChg chg="mod">
          <ac:chgData name="Marie-Anne Waulthers" userId="7c8c5296-5b14-4d7b-9fe3-76211f5a00ba" providerId="ADAL" clId="{F075D76A-A624-44EF-AF7D-D2F9B8EC7209}" dt="2024-11-20T14:34:10.469" v="163" actId="27636"/>
          <ac:spMkLst>
            <pc:docMk/>
            <pc:sldMk cId="3351439039" sldId="256"/>
            <ac:spMk id="3" creationId="{00000000-0000-0000-0000-000000000000}"/>
          </ac:spMkLst>
        </pc:spChg>
      </pc:sldChg>
    </pc:docChg>
  </pc:docChgLst>
  <pc:docChgLst>
    <pc:chgData name="Saskia van Rooijen" userId="S::s.kivits@vitalisgroep.nl::c9dd52a2-59cf-48d0-82e5-f371bfb9efb5" providerId="AD" clId="Web-{B753571A-6B9B-8F13-B16C-89E2EB0DF9DB}"/>
    <pc:docChg chg="addSld modSld">
      <pc:chgData name="Saskia van Rooijen" userId="S::s.kivits@vitalisgroep.nl::c9dd52a2-59cf-48d0-82e5-f371bfb9efb5" providerId="AD" clId="Web-{B753571A-6B9B-8F13-B16C-89E2EB0DF9DB}" dt="2024-11-07T11:25:39.415" v="3"/>
      <pc:docMkLst>
        <pc:docMk/>
      </pc:docMkLst>
      <pc:sldChg chg="addSp modSp">
        <pc:chgData name="Saskia van Rooijen" userId="S::s.kivits@vitalisgroep.nl::c9dd52a2-59cf-48d0-82e5-f371bfb9efb5" providerId="AD" clId="Web-{B753571A-6B9B-8F13-B16C-89E2EB0DF9DB}" dt="2024-11-07T11:19:26.616" v="2" actId="14100"/>
        <pc:sldMkLst>
          <pc:docMk/>
          <pc:sldMk cId="1462399541" sldId="258"/>
        </pc:sldMkLst>
        <pc:picChg chg="add mod">
          <ac:chgData name="Saskia van Rooijen" userId="S::s.kivits@vitalisgroep.nl::c9dd52a2-59cf-48d0-82e5-f371bfb9efb5" providerId="AD" clId="Web-{B753571A-6B9B-8F13-B16C-89E2EB0DF9DB}" dt="2024-11-07T11:19:26.616" v="2" actId="14100"/>
          <ac:picMkLst>
            <pc:docMk/>
            <pc:sldMk cId="1462399541" sldId="258"/>
            <ac:picMk id="2" creationId="{B5CDABF1-CBB1-5315-6AFB-1FB248FDF56E}"/>
          </ac:picMkLst>
        </pc:picChg>
      </pc:sldChg>
      <pc:sldChg chg="new">
        <pc:chgData name="Saskia van Rooijen" userId="S::s.kivits@vitalisgroep.nl::c9dd52a2-59cf-48d0-82e5-f371bfb9efb5" providerId="AD" clId="Web-{B753571A-6B9B-8F13-B16C-89E2EB0DF9DB}" dt="2024-11-07T11:25:39.415" v="3"/>
        <pc:sldMkLst>
          <pc:docMk/>
          <pc:sldMk cId="3141701153" sldId="259"/>
        </pc:sldMkLst>
      </pc:sldChg>
    </pc:docChg>
  </pc:docChgLst>
  <pc:docChgLst>
    <pc:chgData name="Saskia van Rooijen" userId="S::s.kivits@vitalisgroep.nl::c9dd52a2-59cf-48d0-82e5-f371bfb9efb5" providerId="AD" clId="Web-{0AD42EE3-9336-0604-8D61-9FD5466EE9F9}"/>
    <pc:docChg chg="addSld delSld">
      <pc:chgData name="Saskia van Rooijen" userId="S::s.kivits@vitalisgroep.nl::c9dd52a2-59cf-48d0-82e5-f371bfb9efb5" providerId="AD" clId="Web-{0AD42EE3-9336-0604-8D61-9FD5466EE9F9}" dt="2024-11-07T11:16:36.727" v="6"/>
      <pc:docMkLst>
        <pc:docMk/>
      </pc:docMkLst>
      <pc:sldChg chg="new del">
        <pc:chgData name="Saskia van Rooijen" userId="S::s.kivits@vitalisgroep.nl::c9dd52a2-59cf-48d0-82e5-f371bfb9efb5" providerId="AD" clId="Web-{0AD42EE3-9336-0604-8D61-9FD5466EE9F9}" dt="2024-11-07T11:15:36.256" v="1"/>
        <pc:sldMkLst>
          <pc:docMk/>
          <pc:sldMk cId="489555519" sldId="258"/>
        </pc:sldMkLst>
      </pc:sldChg>
      <pc:sldChg chg="new">
        <pc:chgData name="Saskia van Rooijen" userId="S::s.kivits@vitalisgroep.nl::c9dd52a2-59cf-48d0-82e5-f371bfb9efb5" providerId="AD" clId="Web-{0AD42EE3-9336-0604-8D61-9FD5466EE9F9}" dt="2024-11-07T11:16:36.727" v="6"/>
        <pc:sldMkLst>
          <pc:docMk/>
          <pc:sldMk cId="1462399541" sldId="258"/>
        </pc:sldMkLst>
      </pc:sldChg>
      <pc:sldChg chg="add del replId">
        <pc:chgData name="Saskia van Rooijen" userId="S::s.kivits@vitalisgroep.nl::c9dd52a2-59cf-48d0-82e5-f371bfb9efb5" providerId="AD" clId="Web-{0AD42EE3-9336-0604-8D61-9FD5466EE9F9}" dt="2024-11-07T11:16:23.257" v="5"/>
        <pc:sldMkLst>
          <pc:docMk/>
          <pc:sldMk cId="1896307549" sldId="258"/>
        </pc:sldMkLst>
      </pc:sldChg>
    </pc:docChg>
  </pc:docChgLst>
  <pc:docChgLst>
    <pc:chgData name="Saskia van Rooijen" userId="S::s.kivits@vitalisgroep.nl::c9dd52a2-59cf-48d0-82e5-f371bfb9efb5" providerId="AD" clId="Web-{A978E288-89FE-9581-826E-B5265CA845DC}"/>
    <pc:docChg chg="addSld delSld modSld sldOrd modMainMaster">
      <pc:chgData name="Saskia van Rooijen" userId="S::s.kivits@vitalisgroep.nl::c9dd52a2-59cf-48d0-82e5-f371bfb9efb5" providerId="AD" clId="Web-{A978E288-89FE-9581-826E-B5265CA845DC}" dt="2024-11-07T14:43:02.897" v="1167" actId="1076"/>
      <pc:docMkLst>
        <pc:docMk/>
      </pc:docMkLst>
      <pc:sldChg chg="mod">
        <pc:chgData name="Saskia van Rooijen" userId="S::s.kivits@vitalisgroep.nl::c9dd52a2-59cf-48d0-82e5-f371bfb9efb5" providerId="AD" clId="Web-{A978E288-89FE-9581-826E-B5265CA845DC}" dt="2024-11-07T13:34:07.439" v="241"/>
        <pc:sldMkLst>
          <pc:docMk/>
          <pc:sldMk cId="3351439039" sldId="256"/>
        </pc:sldMkLst>
      </pc:sldChg>
      <pc:sldChg chg="mod">
        <pc:chgData name="Saskia van Rooijen" userId="S::s.kivits@vitalisgroep.nl::c9dd52a2-59cf-48d0-82e5-f371bfb9efb5" providerId="AD" clId="Web-{A978E288-89FE-9581-826E-B5265CA845DC}" dt="2024-11-07T13:34:07.439" v="241"/>
        <pc:sldMkLst>
          <pc:docMk/>
          <pc:sldMk cId="1748728304" sldId="257"/>
        </pc:sldMkLst>
      </pc:sldChg>
      <pc:sldChg chg="addSp delSp modSp mod setBg">
        <pc:chgData name="Saskia van Rooijen" userId="S::s.kivits@vitalisgroep.nl::c9dd52a2-59cf-48d0-82e5-f371bfb9efb5" providerId="AD" clId="Web-{A978E288-89FE-9581-826E-B5265CA845DC}" dt="2024-11-07T13:46:33.197" v="398" actId="1076"/>
        <pc:sldMkLst>
          <pc:docMk/>
          <pc:sldMk cId="1462399541" sldId="258"/>
        </pc:sldMkLst>
        <pc:spChg chg="add mod">
          <ac:chgData name="Saskia van Rooijen" userId="S::s.kivits@vitalisgroep.nl::c9dd52a2-59cf-48d0-82e5-f371bfb9efb5" providerId="AD" clId="Web-{A978E288-89FE-9581-826E-B5265CA845DC}" dt="2024-11-07T13:46:33.197" v="398" actId="1076"/>
          <ac:spMkLst>
            <pc:docMk/>
            <pc:sldMk cId="1462399541" sldId="258"/>
            <ac:spMk id="3" creationId="{F40A7E87-A30E-0594-EFA4-9F7548E0E1B7}"/>
          </ac:spMkLst>
        </pc:spChg>
        <pc:spChg chg="add">
          <ac:chgData name="Saskia van Rooijen" userId="S::s.kivits@vitalisgroep.nl::c9dd52a2-59cf-48d0-82e5-f371bfb9efb5" providerId="AD" clId="Web-{A978E288-89FE-9581-826E-B5265CA845DC}" dt="2024-11-07T11:39:58.019" v="29"/>
          <ac:spMkLst>
            <pc:docMk/>
            <pc:sldMk cId="1462399541" sldId="258"/>
            <ac:spMk id="30" creationId="{609CB703-C563-4F1F-BF28-83C06E978C4F}"/>
          </ac:spMkLst>
        </pc:spChg>
        <pc:spChg chg="add">
          <ac:chgData name="Saskia van Rooijen" userId="S::s.kivits@vitalisgroep.nl::c9dd52a2-59cf-48d0-82e5-f371bfb9efb5" providerId="AD" clId="Web-{A978E288-89FE-9581-826E-B5265CA845DC}" dt="2024-11-07T11:39:58.019" v="29"/>
          <ac:spMkLst>
            <pc:docMk/>
            <pc:sldMk cId="1462399541" sldId="258"/>
            <ac:spMk id="32" creationId="{C5CB530E-515E-412C-9DF1-5F8FFBD6F383}"/>
          </ac:spMkLst>
        </pc:spChg>
        <pc:spChg chg="add">
          <ac:chgData name="Saskia van Rooijen" userId="S::s.kivits@vitalisgroep.nl::c9dd52a2-59cf-48d0-82e5-f371bfb9efb5" providerId="AD" clId="Web-{A978E288-89FE-9581-826E-B5265CA845DC}" dt="2024-11-07T11:39:58.019" v="29"/>
          <ac:spMkLst>
            <pc:docMk/>
            <pc:sldMk cId="1462399541" sldId="258"/>
            <ac:spMk id="36" creationId="{712D4376-A578-4FF1-94FC-245E7A6A489F}"/>
          </ac:spMkLst>
        </pc:spChg>
        <pc:spChg chg="add">
          <ac:chgData name="Saskia van Rooijen" userId="S::s.kivits@vitalisgroep.nl::c9dd52a2-59cf-48d0-82e5-f371bfb9efb5" providerId="AD" clId="Web-{A978E288-89FE-9581-826E-B5265CA845DC}" dt="2024-11-07T11:39:58.019" v="29"/>
          <ac:spMkLst>
            <pc:docMk/>
            <pc:sldMk cId="1462399541" sldId="258"/>
            <ac:spMk id="38" creationId="{AEA7509D-F04F-40CB-A0B3-EEF16499CC9F}"/>
          </ac:spMkLst>
        </pc:spChg>
        <pc:picChg chg="mod ord">
          <ac:chgData name="Saskia van Rooijen" userId="S::s.kivits@vitalisgroep.nl::c9dd52a2-59cf-48d0-82e5-f371bfb9efb5" providerId="AD" clId="Web-{A978E288-89FE-9581-826E-B5265CA845DC}" dt="2024-11-07T13:46:25.306" v="397" actId="14100"/>
          <ac:picMkLst>
            <pc:docMk/>
            <pc:sldMk cId="1462399541" sldId="258"/>
            <ac:picMk id="2" creationId="{B5CDABF1-CBB1-5315-6AFB-1FB248FDF56E}"/>
          </ac:picMkLst>
        </pc:picChg>
        <pc:cxnChg chg="add">
          <ac:chgData name="Saskia van Rooijen" userId="S::s.kivits@vitalisgroep.nl::c9dd52a2-59cf-48d0-82e5-f371bfb9efb5" providerId="AD" clId="Web-{A978E288-89FE-9581-826E-B5265CA845DC}" dt="2024-11-07T11:39:58.019" v="29"/>
          <ac:cxnSpMkLst>
            <pc:docMk/>
            <pc:sldMk cId="1462399541" sldId="258"/>
            <ac:cxnSpMk id="28" creationId="{D1B787A8-0D67-4B7E-9B48-86BD906AB6B5}"/>
          </ac:cxnSpMkLst>
        </pc:cxnChg>
        <pc:cxnChg chg="add">
          <ac:chgData name="Saskia van Rooijen" userId="S::s.kivits@vitalisgroep.nl::c9dd52a2-59cf-48d0-82e5-f371bfb9efb5" providerId="AD" clId="Web-{A978E288-89FE-9581-826E-B5265CA845DC}" dt="2024-11-07T11:39:58.019" v="29"/>
          <ac:cxnSpMkLst>
            <pc:docMk/>
            <pc:sldMk cId="1462399541" sldId="258"/>
            <ac:cxnSpMk id="34" creationId="{56020367-4FD5-4596-8E10-C5F095CD8DBF}"/>
          </ac:cxnSpMkLst>
        </pc:cxnChg>
      </pc:sldChg>
      <pc:sldChg chg="addSp delSp modSp mod setBg">
        <pc:chgData name="Saskia van Rooijen" userId="S::s.kivits@vitalisgroep.nl::c9dd52a2-59cf-48d0-82e5-f371bfb9efb5" providerId="AD" clId="Web-{A978E288-89FE-9581-826E-B5265CA845DC}" dt="2024-11-07T13:34:07.439" v="241"/>
        <pc:sldMkLst>
          <pc:docMk/>
          <pc:sldMk cId="3141701153" sldId="259"/>
        </pc:sldMkLst>
        <pc:spChg chg="add">
          <ac:chgData name="Saskia van Rooijen" userId="S::s.kivits@vitalisgroep.nl::c9dd52a2-59cf-48d0-82e5-f371bfb9efb5" providerId="AD" clId="Web-{A978E288-89FE-9581-826E-B5265CA845DC}" dt="2024-11-07T11:35:26.526" v="3"/>
          <ac:spMkLst>
            <pc:docMk/>
            <pc:sldMk cId="3141701153" sldId="259"/>
            <ac:spMk id="15" creationId="{16B067B1-F4E5-4FDF-813D-C9E872E80075}"/>
          </ac:spMkLst>
        </pc:spChg>
        <pc:picChg chg="add mod">
          <ac:chgData name="Saskia van Rooijen" userId="S::s.kivits@vitalisgroep.nl::c9dd52a2-59cf-48d0-82e5-f371bfb9efb5" providerId="AD" clId="Web-{A978E288-89FE-9581-826E-B5265CA845DC}" dt="2024-11-07T11:35:26.526" v="3"/>
          <ac:picMkLst>
            <pc:docMk/>
            <pc:sldMk cId="3141701153" sldId="259"/>
            <ac:picMk id="2" creationId="{4A5A64A1-92A8-C1F6-B556-0A450E86BE96}"/>
          </ac:picMkLst>
        </pc:picChg>
      </pc:sldChg>
      <pc:sldChg chg="addSp modSp new del mod setBg">
        <pc:chgData name="Saskia van Rooijen" userId="S::s.kivits@vitalisgroep.nl::c9dd52a2-59cf-48d0-82e5-f371bfb9efb5" providerId="AD" clId="Web-{A978E288-89FE-9581-826E-B5265CA845DC}" dt="2024-11-07T13:48:47.232" v="410"/>
        <pc:sldMkLst>
          <pc:docMk/>
          <pc:sldMk cId="1175224227" sldId="260"/>
        </pc:sldMkLst>
      </pc:sldChg>
      <pc:sldChg chg="addSp delSp modSp new del mod ord setBg">
        <pc:chgData name="Saskia van Rooijen" userId="S::s.kivits@vitalisgroep.nl::c9dd52a2-59cf-48d0-82e5-f371bfb9efb5" providerId="AD" clId="Web-{A978E288-89FE-9581-826E-B5265CA845DC}" dt="2024-11-07T13:35:30.910" v="256"/>
        <pc:sldMkLst>
          <pc:docMk/>
          <pc:sldMk cId="3086753772" sldId="261"/>
        </pc:sldMkLst>
      </pc:sldChg>
      <pc:sldChg chg="new del mod">
        <pc:chgData name="Saskia van Rooijen" userId="S::s.kivits@vitalisgroep.nl::c9dd52a2-59cf-48d0-82e5-f371bfb9efb5" providerId="AD" clId="Web-{A978E288-89FE-9581-826E-B5265CA845DC}" dt="2024-11-07T13:47:07.198" v="400"/>
        <pc:sldMkLst>
          <pc:docMk/>
          <pc:sldMk cId="3530482340" sldId="262"/>
        </pc:sldMkLst>
      </pc:sldChg>
      <pc:sldChg chg="addSp modSp new del mod">
        <pc:chgData name="Saskia van Rooijen" userId="S::s.kivits@vitalisgroep.nl::c9dd52a2-59cf-48d0-82e5-f371bfb9efb5" providerId="AD" clId="Web-{A978E288-89FE-9581-826E-B5265CA845DC}" dt="2024-11-07T13:46:53.119" v="399"/>
        <pc:sldMkLst>
          <pc:docMk/>
          <pc:sldMk cId="523788950" sldId="263"/>
        </pc:sldMkLst>
      </pc:sldChg>
      <pc:sldChg chg="addSp delSp modSp add del ord replId">
        <pc:chgData name="Saskia van Rooijen" userId="S::s.kivits@vitalisgroep.nl::c9dd52a2-59cf-48d0-82e5-f371bfb9efb5" providerId="AD" clId="Web-{A978E288-89FE-9581-826E-B5265CA845DC}" dt="2024-11-07T13:35:06.691" v="251"/>
        <pc:sldMkLst>
          <pc:docMk/>
          <pc:sldMk cId="340645065" sldId="264"/>
        </pc:sldMkLst>
      </pc:sldChg>
      <pc:sldChg chg="addSp delSp modSp add replId">
        <pc:chgData name="Saskia van Rooijen" userId="S::s.kivits@vitalisgroep.nl::c9dd52a2-59cf-48d0-82e5-f371bfb9efb5" providerId="AD" clId="Web-{A978E288-89FE-9581-826E-B5265CA845DC}" dt="2024-11-07T13:44:41.553" v="363" actId="20577"/>
        <pc:sldMkLst>
          <pc:docMk/>
          <pc:sldMk cId="2737695471" sldId="264"/>
        </pc:sldMkLst>
        <pc:spChg chg="add mod">
          <ac:chgData name="Saskia van Rooijen" userId="S::s.kivits@vitalisgroep.nl::c9dd52a2-59cf-48d0-82e5-f371bfb9efb5" providerId="AD" clId="Web-{A978E288-89FE-9581-826E-B5265CA845DC}" dt="2024-11-07T13:44:41.553" v="363" actId="20577"/>
          <ac:spMkLst>
            <pc:docMk/>
            <pc:sldMk cId="2737695471" sldId="264"/>
            <ac:spMk id="3" creationId="{6208B641-35B9-DC47-42AB-2A566FF6FA0E}"/>
          </ac:spMkLst>
        </pc:spChg>
      </pc:sldChg>
      <pc:sldChg chg="addSp modSp add ord replId">
        <pc:chgData name="Saskia van Rooijen" userId="S::s.kivits@vitalisgroep.nl::c9dd52a2-59cf-48d0-82e5-f371bfb9efb5" providerId="AD" clId="Web-{A978E288-89FE-9581-826E-B5265CA845DC}" dt="2024-11-07T13:53:03.803" v="459" actId="20577"/>
        <pc:sldMkLst>
          <pc:docMk/>
          <pc:sldMk cId="356118314" sldId="265"/>
        </pc:sldMkLst>
        <pc:spChg chg="mod">
          <ac:chgData name="Saskia van Rooijen" userId="S::s.kivits@vitalisgroep.nl::c9dd52a2-59cf-48d0-82e5-f371bfb9efb5" providerId="AD" clId="Web-{A978E288-89FE-9581-826E-B5265CA845DC}" dt="2024-11-07T13:53:03.803" v="459" actId="20577"/>
          <ac:spMkLst>
            <pc:docMk/>
            <pc:sldMk cId="356118314" sldId="265"/>
            <ac:spMk id="3" creationId="{6208B641-35B9-DC47-42AB-2A566FF6FA0E}"/>
          </ac:spMkLst>
        </pc:spChg>
        <pc:picChg chg="add mod">
          <ac:chgData name="Saskia van Rooijen" userId="S::s.kivits@vitalisgroep.nl::c9dd52a2-59cf-48d0-82e5-f371bfb9efb5" providerId="AD" clId="Web-{A978E288-89FE-9581-826E-B5265CA845DC}" dt="2024-11-07T13:52:52.506" v="458" actId="14100"/>
          <ac:picMkLst>
            <pc:docMk/>
            <pc:sldMk cId="356118314" sldId="265"/>
            <ac:picMk id="4" creationId="{9946FCB8-021B-08F4-9A9E-966508DAC55D}"/>
          </ac:picMkLst>
        </pc:picChg>
      </pc:sldChg>
      <pc:sldChg chg="modSp add replId">
        <pc:chgData name="Saskia van Rooijen" userId="S::s.kivits@vitalisgroep.nl::c9dd52a2-59cf-48d0-82e5-f371bfb9efb5" providerId="AD" clId="Web-{A978E288-89FE-9581-826E-B5265CA845DC}" dt="2024-11-07T14:04:24.606" v="633" actId="20577"/>
        <pc:sldMkLst>
          <pc:docMk/>
          <pc:sldMk cId="591076383" sldId="266"/>
        </pc:sldMkLst>
        <pc:spChg chg="mod">
          <ac:chgData name="Saskia van Rooijen" userId="S::s.kivits@vitalisgroep.nl::c9dd52a2-59cf-48d0-82e5-f371bfb9efb5" providerId="AD" clId="Web-{A978E288-89FE-9581-826E-B5265CA845DC}" dt="2024-11-07T14:04:24.606" v="633" actId="20577"/>
          <ac:spMkLst>
            <pc:docMk/>
            <pc:sldMk cId="591076383" sldId="266"/>
            <ac:spMk id="3" creationId="{6208B641-35B9-DC47-42AB-2A566FF6FA0E}"/>
          </ac:spMkLst>
        </pc:spChg>
      </pc:sldChg>
      <pc:sldChg chg="new del">
        <pc:chgData name="Saskia van Rooijen" userId="S::s.kivits@vitalisgroep.nl::c9dd52a2-59cf-48d0-82e5-f371bfb9efb5" providerId="AD" clId="Web-{A978E288-89FE-9581-826E-B5265CA845DC}" dt="2024-11-07T13:50:23.267" v="423"/>
        <pc:sldMkLst>
          <pc:docMk/>
          <pc:sldMk cId="1959601439" sldId="266"/>
        </pc:sldMkLst>
      </pc:sldChg>
      <pc:sldChg chg="modSp add replId">
        <pc:chgData name="Saskia van Rooijen" userId="S::s.kivits@vitalisgroep.nl::c9dd52a2-59cf-48d0-82e5-f371bfb9efb5" providerId="AD" clId="Web-{A978E288-89FE-9581-826E-B5265CA845DC}" dt="2024-11-07T14:11:46.151" v="786" actId="20577"/>
        <pc:sldMkLst>
          <pc:docMk/>
          <pc:sldMk cId="1138085265" sldId="267"/>
        </pc:sldMkLst>
        <pc:spChg chg="mod">
          <ac:chgData name="Saskia van Rooijen" userId="S::s.kivits@vitalisgroep.nl::c9dd52a2-59cf-48d0-82e5-f371bfb9efb5" providerId="AD" clId="Web-{A978E288-89FE-9581-826E-B5265CA845DC}" dt="2024-11-07T14:11:46.151" v="786" actId="20577"/>
          <ac:spMkLst>
            <pc:docMk/>
            <pc:sldMk cId="1138085265" sldId="267"/>
            <ac:spMk id="3" creationId="{6208B641-35B9-DC47-42AB-2A566FF6FA0E}"/>
          </ac:spMkLst>
        </pc:spChg>
      </pc:sldChg>
      <pc:sldChg chg="new del">
        <pc:chgData name="Saskia van Rooijen" userId="S::s.kivits@vitalisgroep.nl::c9dd52a2-59cf-48d0-82e5-f371bfb9efb5" providerId="AD" clId="Web-{A978E288-89FE-9581-826E-B5265CA845DC}" dt="2024-11-07T14:04:48.216" v="638"/>
        <pc:sldMkLst>
          <pc:docMk/>
          <pc:sldMk cId="1231488148" sldId="268"/>
        </pc:sldMkLst>
      </pc:sldChg>
      <pc:sldChg chg="new del">
        <pc:chgData name="Saskia van Rooijen" userId="S::s.kivits@vitalisgroep.nl::c9dd52a2-59cf-48d0-82e5-f371bfb9efb5" providerId="AD" clId="Web-{A978E288-89FE-9581-826E-B5265CA845DC}" dt="2024-11-07T14:12:17.402" v="790"/>
        <pc:sldMkLst>
          <pc:docMk/>
          <pc:sldMk cId="1540652487" sldId="268"/>
        </pc:sldMkLst>
      </pc:sldChg>
      <pc:sldChg chg="new del">
        <pc:chgData name="Saskia van Rooijen" userId="S::s.kivits@vitalisgroep.nl::c9dd52a2-59cf-48d0-82e5-f371bfb9efb5" providerId="AD" clId="Web-{A978E288-89FE-9581-826E-B5265CA845DC}" dt="2024-11-07T14:12:03.355" v="788"/>
        <pc:sldMkLst>
          <pc:docMk/>
          <pc:sldMk cId="2146777369" sldId="268"/>
        </pc:sldMkLst>
      </pc:sldChg>
      <pc:sldChg chg="modSp add replId">
        <pc:chgData name="Saskia van Rooijen" userId="S::s.kivits@vitalisgroep.nl::c9dd52a2-59cf-48d0-82e5-f371bfb9efb5" providerId="AD" clId="Web-{A978E288-89FE-9581-826E-B5265CA845DC}" dt="2024-11-07T14:20:16.011" v="858" actId="20577"/>
        <pc:sldMkLst>
          <pc:docMk/>
          <pc:sldMk cId="3094476824" sldId="268"/>
        </pc:sldMkLst>
        <pc:spChg chg="mod">
          <ac:chgData name="Saskia van Rooijen" userId="S::s.kivits@vitalisgroep.nl::c9dd52a2-59cf-48d0-82e5-f371bfb9efb5" providerId="AD" clId="Web-{A978E288-89FE-9581-826E-B5265CA845DC}" dt="2024-11-07T14:20:16.011" v="858" actId="20577"/>
          <ac:spMkLst>
            <pc:docMk/>
            <pc:sldMk cId="3094476824" sldId="268"/>
            <ac:spMk id="3" creationId="{6208B641-35B9-DC47-42AB-2A566FF6FA0E}"/>
          </ac:spMkLst>
        </pc:spChg>
      </pc:sldChg>
      <pc:sldChg chg="modSp add replId">
        <pc:chgData name="Saskia van Rooijen" userId="S::s.kivits@vitalisgroep.nl::c9dd52a2-59cf-48d0-82e5-f371bfb9efb5" providerId="AD" clId="Web-{A978E288-89FE-9581-826E-B5265CA845DC}" dt="2024-11-07T14:31:43.532" v="1096" actId="20577"/>
        <pc:sldMkLst>
          <pc:docMk/>
          <pc:sldMk cId="2359182625" sldId="269"/>
        </pc:sldMkLst>
        <pc:spChg chg="mod">
          <ac:chgData name="Saskia van Rooijen" userId="S::s.kivits@vitalisgroep.nl::c9dd52a2-59cf-48d0-82e5-f371bfb9efb5" providerId="AD" clId="Web-{A978E288-89FE-9581-826E-B5265CA845DC}" dt="2024-11-07T14:31:43.532" v="1096" actId="20577"/>
          <ac:spMkLst>
            <pc:docMk/>
            <pc:sldMk cId="2359182625" sldId="269"/>
            <ac:spMk id="3" creationId="{6208B641-35B9-DC47-42AB-2A566FF6FA0E}"/>
          </ac:spMkLst>
        </pc:spChg>
      </pc:sldChg>
      <pc:sldChg chg="modSp add replId">
        <pc:chgData name="Saskia van Rooijen" userId="S::s.kivits@vitalisgroep.nl::c9dd52a2-59cf-48d0-82e5-f371bfb9efb5" providerId="AD" clId="Web-{A978E288-89FE-9581-826E-B5265CA845DC}" dt="2024-11-07T14:32:21.268" v="1113" actId="20577"/>
        <pc:sldMkLst>
          <pc:docMk/>
          <pc:sldMk cId="1540667084" sldId="270"/>
        </pc:sldMkLst>
        <pc:spChg chg="mod">
          <ac:chgData name="Saskia van Rooijen" userId="S::s.kivits@vitalisgroep.nl::c9dd52a2-59cf-48d0-82e5-f371bfb9efb5" providerId="AD" clId="Web-{A978E288-89FE-9581-826E-B5265CA845DC}" dt="2024-11-07T14:32:21.268" v="1113" actId="20577"/>
          <ac:spMkLst>
            <pc:docMk/>
            <pc:sldMk cId="1540667084" sldId="270"/>
            <ac:spMk id="3" creationId="{6208B641-35B9-DC47-42AB-2A566FF6FA0E}"/>
          </ac:spMkLst>
        </pc:spChg>
      </pc:sldChg>
      <pc:sldChg chg="addSp modSp add replId">
        <pc:chgData name="Saskia van Rooijen" userId="S::s.kivits@vitalisgroep.nl::c9dd52a2-59cf-48d0-82e5-f371bfb9efb5" providerId="AD" clId="Web-{A978E288-89FE-9581-826E-B5265CA845DC}" dt="2024-11-07T14:43:02.897" v="1167" actId="1076"/>
        <pc:sldMkLst>
          <pc:docMk/>
          <pc:sldMk cId="1001727255" sldId="271"/>
        </pc:sldMkLst>
        <pc:spChg chg="mod">
          <ac:chgData name="Saskia van Rooijen" userId="S::s.kivits@vitalisgroep.nl::c9dd52a2-59cf-48d0-82e5-f371bfb9efb5" providerId="AD" clId="Web-{A978E288-89FE-9581-826E-B5265CA845DC}" dt="2024-11-07T14:34:17.443" v="1155" actId="20577"/>
          <ac:spMkLst>
            <pc:docMk/>
            <pc:sldMk cId="1001727255" sldId="271"/>
            <ac:spMk id="3" creationId="{6208B641-35B9-DC47-42AB-2A566FF6FA0E}"/>
          </ac:spMkLst>
        </pc:spChg>
      </pc:sldChg>
      <pc:sldChg chg="add replId">
        <pc:chgData name="Saskia van Rooijen" userId="S::s.kivits@vitalisgroep.nl::c9dd52a2-59cf-48d0-82e5-f371bfb9efb5" providerId="AD" clId="Web-{A978E288-89FE-9581-826E-B5265CA845DC}" dt="2024-11-07T14:13:20.169" v="797"/>
        <pc:sldMkLst>
          <pc:docMk/>
          <pc:sldMk cId="2353137337" sldId="272"/>
        </pc:sldMkLst>
      </pc:sldChg>
      <pc:sldChg chg="add replId">
        <pc:chgData name="Saskia van Rooijen" userId="S::s.kivits@vitalisgroep.nl::c9dd52a2-59cf-48d0-82e5-f371bfb9efb5" providerId="AD" clId="Web-{A978E288-89FE-9581-826E-B5265CA845DC}" dt="2024-11-07T14:13:24.232" v="798"/>
        <pc:sldMkLst>
          <pc:docMk/>
          <pc:sldMk cId="2731217389" sldId="273"/>
        </pc:sldMkLst>
      </pc:sldChg>
      <pc:sldMasterChg chg="mod setBg modSldLayout">
        <pc:chgData name="Saskia van Rooijen" userId="S::s.kivits@vitalisgroep.nl::c9dd52a2-59cf-48d0-82e5-f371bfb9efb5" providerId="AD" clId="Web-{A978E288-89FE-9581-826E-B5265CA845DC}" dt="2024-11-07T13:34:07.439" v="241"/>
        <pc:sldMasterMkLst>
          <pc:docMk/>
          <pc:sldMasterMk cId="3081981393" sldId="2147483750"/>
        </pc:sldMasterMkLst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3816736064" sldId="2147483751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3442437657" sldId="2147483752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2930210313" sldId="2147483753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1223559494" sldId="2147483754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3065953598" sldId="2147483755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1272389514" sldId="2147483756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199028075" sldId="2147483757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1945146042" sldId="2147483758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4046195245" sldId="2147483759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3858668982" sldId="2147483760"/>
          </pc:sldLayoutMkLst>
        </pc:sldLayoutChg>
        <pc:sldLayoutChg chg="mod">
          <pc:chgData name="Saskia van Rooijen" userId="S::s.kivits@vitalisgroep.nl::c9dd52a2-59cf-48d0-82e5-f371bfb9efb5" providerId="AD" clId="Web-{A978E288-89FE-9581-826E-B5265CA845DC}" dt="2024-11-07T13:34:07.439" v="241"/>
          <pc:sldLayoutMkLst>
            <pc:docMk/>
            <pc:sldMasterMk cId="3081981393" sldId="2147483750"/>
            <pc:sldLayoutMk cId="3316247956" sldId="2147483761"/>
          </pc:sldLayoutMkLst>
        </pc:sldLayoutChg>
      </pc:sldMasterChg>
    </pc:docChg>
  </pc:docChgLst>
  <pc:docChgLst>
    <pc:chgData name="Saskia van Rooijen" userId="S::s.kivits@vitalisgroep.nl::c9dd52a2-59cf-48d0-82e5-f371bfb9efb5" providerId="AD" clId="Web-{4DC4E248-AE87-A853-507C-CE34C6F9E9A7}"/>
    <pc:docChg chg="addSld delSld modSld sldOrd">
      <pc:chgData name="Saskia van Rooijen" userId="S::s.kivits@vitalisgroep.nl::c9dd52a2-59cf-48d0-82e5-f371bfb9efb5" providerId="AD" clId="Web-{4DC4E248-AE87-A853-507C-CE34C6F9E9A7}" dt="2024-11-19T13:44:01.572" v="985"/>
      <pc:docMkLst>
        <pc:docMk/>
      </pc:docMkLst>
      <pc:sldChg chg="addSp modSp">
        <pc:chgData name="Saskia van Rooijen" userId="S::s.kivits@vitalisgroep.nl::c9dd52a2-59cf-48d0-82e5-f371bfb9efb5" providerId="AD" clId="Web-{4DC4E248-AE87-A853-507C-CE34C6F9E9A7}" dt="2024-11-19T13:04:36.183" v="901" actId="1076"/>
        <pc:sldMkLst>
          <pc:docMk/>
          <pc:sldMk cId="3351439039" sldId="256"/>
        </pc:sldMkLst>
        <pc:picChg chg="add mod">
          <ac:chgData name="Saskia van Rooijen" userId="S::s.kivits@vitalisgroep.nl::c9dd52a2-59cf-48d0-82e5-f371bfb9efb5" providerId="AD" clId="Web-{4DC4E248-AE87-A853-507C-CE34C6F9E9A7}" dt="2024-11-19T13:04:36.183" v="901" actId="1076"/>
          <ac:picMkLst>
            <pc:docMk/>
            <pc:sldMk cId="3351439039" sldId="256"/>
            <ac:picMk id="6" creationId="{07D6B69F-14F8-67D5-505A-3A9E33F15319}"/>
          </ac:picMkLst>
        </pc:picChg>
      </pc:sldChg>
      <pc:sldChg chg="addSp delSp">
        <pc:chgData name="Saskia van Rooijen" userId="S::s.kivits@vitalisgroep.nl::c9dd52a2-59cf-48d0-82e5-f371bfb9efb5" providerId="AD" clId="Web-{4DC4E248-AE87-A853-507C-CE34C6F9E9A7}" dt="2024-11-19T13:04:48.199" v="903"/>
        <pc:sldMkLst>
          <pc:docMk/>
          <pc:sldMk cId="1748728304" sldId="257"/>
        </pc:sldMkLst>
        <pc:picChg chg="add del">
          <ac:chgData name="Saskia van Rooijen" userId="S::s.kivits@vitalisgroep.nl::c9dd52a2-59cf-48d0-82e5-f371bfb9efb5" providerId="AD" clId="Web-{4DC4E248-AE87-A853-507C-CE34C6F9E9A7}" dt="2024-11-19T13:04:48.199" v="903"/>
          <ac:picMkLst>
            <pc:docMk/>
            <pc:sldMk cId="1748728304" sldId="257"/>
            <ac:picMk id="5" creationId="{F64F856E-66B3-EE6F-FA4D-EA6F9F9AABA8}"/>
          </ac:picMkLst>
        </pc:picChg>
      </pc:sldChg>
      <pc:sldChg chg="addSp delSp modSp">
        <pc:chgData name="Saskia van Rooijen" userId="S::s.kivits@vitalisgroep.nl::c9dd52a2-59cf-48d0-82e5-f371bfb9efb5" providerId="AD" clId="Web-{4DC4E248-AE87-A853-507C-CE34C6F9E9A7}" dt="2024-11-19T13:04:51.856" v="904"/>
        <pc:sldMkLst>
          <pc:docMk/>
          <pc:sldMk cId="2737695471" sldId="264"/>
        </pc:sldMkLst>
        <pc:spChg chg="mod">
          <ac:chgData name="Saskia van Rooijen" userId="S::s.kivits@vitalisgroep.nl::c9dd52a2-59cf-48d0-82e5-f371bfb9efb5" providerId="AD" clId="Web-{4DC4E248-AE87-A853-507C-CE34C6F9E9A7}" dt="2024-11-19T13:02:44.773" v="890" actId="20577"/>
          <ac:spMkLst>
            <pc:docMk/>
            <pc:sldMk cId="2737695471" sldId="264"/>
            <ac:spMk id="3" creationId="{6208B641-35B9-DC47-42AB-2A566FF6FA0E}"/>
          </ac:spMkLst>
        </pc:spChg>
        <pc:picChg chg="add del ord">
          <ac:chgData name="Saskia van Rooijen" userId="S::s.kivits@vitalisgroep.nl::c9dd52a2-59cf-48d0-82e5-f371bfb9efb5" providerId="AD" clId="Web-{4DC4E248-AE87-A853-507C-CE34C6F9E9A7}" dt="2024-11-19T13:04:12.104" v="898"/>
          <ac:picMkLst>
            <pc:docMk/>
            <pc:sldMk cId="2737695471" sldId="264"/>
            <ac:picMk id="4" creationId="{A0955EA7-1E53-F9B9-CBD3-606F13E1E6FB}"/>
          </ac:picMkLst>
        </pc:picChg>
        <pc:picChg chg="add">
          <ac:chgData name="Saskia van Rooijen" userId="S::s.kivits@vitalisgroep.nl::c9dd52a2-59cf-48d0-82e5-f371bfb9efb5" providerId="AD" clId="Web-{4DC4E248-AE87-A853-507C-CE34C6F9E9A7}" dt="2024-11-19T13:04:51.856" v="904"/>
          <ac:picMkLst>
            <pc:docMk/>
            <pc:sldMk cId="2737695471" sldId="264"/>
            <ac:picMk id="6" creationId="{A408E98C-FED4-0166-AA3D-2271301DF1FB}"/>
          </ac:picMkLst>
        </pc:picChg>
      </pc:sldChg>
      <pc:sldChg chg="addSp delSp modSp">
        <pc:chgData name="Saskia van Rooijen" userId="S::s.kivits@vitalisgroep.nl::c9dd52a2-59cf-48d0-82e5-f371bfb9efb5" providerId="AD" clId="Web-{4DC4E248-AE87-A853-507C-CE34C6F9E9A7}" dt="2024-11-19T13:07:29.986" v="935"/>
        <pc:sldMkLst>
          <pc:docMk/>
          <pc:sldMk cId="356118314" sldId="265"/>
        </pc:sldMkLst>
        <pc:spChg chg="mod">
          <ac:chgData name="Saskia van Rooijen" userId="S::s.kivits@vitalisgroep.nl::c9dd52a2-59cf-48d0-82e5-f371bfb9efb5" providerId="AD" clId="Web-{4DC4E248-AE87-A853-507C-CE34C6F9E9A7}" dt="2024-11-19T11:26:57.978" v="669" actId="20577"/>
          <ac:spMkLst>
            <pc:docMk/>
            <pc:sldMk cId="356118314" sldId="265"/>
            <ac:spMk id="3" creationId="{6208B641-35B9-DC47-42AB-2A566FF6FA0E}"/>
          </ac:spMkLst>
        </pc:spChg>
        <pc:spChg chg="del mod">
          <ac:chgData name="Saskia van Rooijen" userId="S::s.kivits@vitalisgroep.nl::c9dd52a2-59cf-48d0-82e5-f371bfb9efb5" providerId="AD" clId="Web-{4DC4E248-AE87-A853-507C-CE34C6F9E9A7}" dt="2024-11-19T13:07:29.986" v="935"/>
          <ac:spMkLst>
            <pc:docMk/>
            <pc:sldMk cId="356118314" sldId="265"/>
            <ac:spMk id="6" creationId="{28C79F71-FA0E-BA98-887C-5A4D21331237}"/>
          </ac:spMkLst>
        </pc:spChg>
        <pc:picChg chg="mod">
          <ac:chgData name="Saskia van Rooijen" userId="S::s.kivits@vitalisgroep.nl::c9dd52a2-59cf-48d0-82e5-f371bfb9efb5" providerId="AD" clId="Web-{4DC4E248-AE87-A853-507C-CE34C6F9E9A7}" dt="2024-11-19T13:07:20.033" v="933" actId="1076"/>
          <ac:picMkLst>
            <pc:docMk/>
            <pc:sldMk cId="356118314" sldId="265"/>
            <ac:picMk id="4" creationId="{9946FCB8-021B-08F4-9A9E-966508DAC55D}"/>
          </ac:picMkLst>
        </pc:picChg>
        <pc:picChg chg="add">
          <ac:chgData name="Saskia van Rooijen" userId="S::s.kivits@vitalisgroep.nl::c9dd52a2-59cf-48d0-82e5-f371bfb9efb5" providerId="AD" clId="Web-{4DC4E248-AE87-A853-507C-CE34C6F9E9A7}" dt="2024-11-19T13:07:09.704" v="932"/>
          <ac:picMkLst>
            <pc:docMk/>
            <pc:sldMk cId="356118314" sldId="265"/>
            <ac:picMk id="5" creationId="{1E19DA23-112F-6A63-C269-95619486BC59}"/>
          </ac:picMkLst>
        </pc:picChg>
      </pc:sldChg>
      <pc:sldChg chg="addSp delSp modSp">
        <pc:chgData name="Saskia van Rooijen" userId="S::s.kivits@vitalisgroep.nl::c9dd52a2-59cf-48d0-82e5-f371bfb9efb5" providerId="AD" clId="Web-{4DC4E248-AE87-A853-507C-CE34C6F9E9A7}" dt="2024-11-19T13:06:38.078" v="925"/>
        <pc:sldMkLst>
          <pc:docMk/>
          <pc:sldMk cId="591076383" sldId="266"/>
        </pc:sldMkLst>
        <pc:spChg chg="mod">
          <ac:chgData name="Saskia van Rooijen" userId="S::s.kivits@vitalisgroep.nl::c9dd52a2-59cf-48d0-82e5-f371bfb9efb5" providerId="AD" clId="Web-{4DC4E248-AE87-A853-507C-CE34C6F9E9A7}" dt="2024-11-19T13:06:29.984" v="924"/>
          <ac:spMkLst>
            <pc:docMk/>
            <pc:sldMk cId="591076383" sldId="266"/>
            <ac:spMk id="3" creationId="{6208B641-35B9-DC47-42AB-2A566FF6FA0E}"/>
          </ac:spMkLst>
        </pc:spChg>
        <pc:picChg chg="add del ord">
          <ac:chgData name="Saskia van Rooijen" userId="S::s.kivits@vitalisgroep.nl::c9dd52a2-59cf-48d0-82e5-f371bfb9efb5" providerId="AD" clId="Web-{4DC4E248-AE87-A853-507C-CE34C6F9E9A7}" dt="2024-11-19T13:04:07.948" v="896"/>
          <ac:picMkLst>
            <pc:docMk/>
            <pc:sldMk cId="591076383" sldId="266"/>
            <ac:picMk id="4" creationId="{C98DA288-6FE3-B6BC-FA18-23CFF39CEBEA}"/>
          </ac:picMkLst>
        </pc:picChg>
        <pc:picChg chg="add">
          <ac:chgData name="Saskia van Rooijen" userId="S::s.kivits@vitalisgroep.nl::c9dd52a2-59cf-48d0-82e5-f371bfb9efb5" providerId="AD" clId="Web-{4DC4E248-AE87-A853-507C-CE34C6F9E9A7}" dt="2024-11-19T13:06:38.078" v="925"/>
          <ac:picMkLst>
            <pc:docMk/>
            <pc:sldMk cId="591076383" sldId="266"/>
            <ac:picMk id="6" creationId="{179EF759-0666-7A0A-C6C6-160CEBC5FDAD}"/>
          </ac:picMkLst>
        </pc:picChg>
      </pc:sldChg>
      <pc:sldChg chg="addSp modSp">
        <pc:chgData name="Saskia van Rooijen" userId="S::s.kivits@vitalisgroep.nl::c9dd52a2-59cf-48d0-82e5-f371bfb9efb5" providerId="AD" clId="Web-{4DC4E248-AE87-A853-507C-CE34C6F9E9A7}" dt="2024-11-19T13:05:01.512" v="905"/>
        <pc:sldMkLst>
          <pc:docMk/>
          <pc:sldMk cId="1138085265" sldId="267"/>
        </pc:sldMkLst>
        <pc:spChg chg="mod">
          <ac:chgData name="Saskia van Rooijen" userId="S::s.kivits@vitalisgroep.nl::c9dd52a2-59cf-48d0-82e5-f371bfb9efb5" providerId="AD" clId="Web-{4DC4E248-AE87-A853-507C-CE34C6F9E9A7}" dt="2024-11-19T13:01:52.725" v="880" actId="20577"/>
          <ac:spMkLst>
            <pc:docMk/>
            <pc:sldMk cId="1138085265" sldId="267"/>
            <ac:spMk id="3" creationId="{6208B641-35B9-DC47-42AB-2A566FF6FA0E}"/>
          </ac:spMkLst>
        </pc:spChg>
        <pc:picChg chg="add">
          <ac:chgData name="Saskia van Rooijen" userId="S::s.kivits@vitalisgroep.nl::c9dd52a2-59cf-48d0-82e5-f371bfb9efb5" providerId="AD" clId="Web-{4DC4E248-AE87-A853-507C-CE34C6F9E9A7}" dt="2024-11-19T13:05:01.512" v="905"/>
          <ac:picMkLst>
            <pc:docMk/>
            <pc:sldMk cId="1138085265" sldId="267"/>
            <ac:picMk id="4" creationId="{EACD388F-F829-9B43-DB42-98D4EF8E3D91}"/>
          </ac:picMkLst>
        </pc:picChg>
      </pc:sldChg>
      <pc:sldChg chg="addSp modSp">
        <pc:chgData name="Saskia van Rooijen" userId="S::s.kivits@vitalisgroep.nl::c9dd52a2-59cf-48d0-82e5-f371bfb9efb5" providerId="AD" clId="Web-{4DC4E248-AE87-A853-507C-CE34C6F9E9A7}" dt="2024-11-19T13:10:20.742" v="983" actId="20577"/>
        <pc:sldMkLst>
          <pc:docMk/>
          <pc:sldMk cId="3094476824" sldId="268"/>
        </pc:sldMkLst>
        <pc:spChg chg="mod">
          <ac:chgData name="Saskia van Rooijen" userId="S::s.kivits@vitalisgroep.nl::c9dd52a2-59cf-48d0-82e5-f371bfb9efb5" providerId="AD" clId="Web-{4DC4E248-AE87-A853-507C-CE34C6F9E9A7}" dt="2024-11-19T13:10:20.742" v="983" actId="20577"/>
          <ac:spMkLst>
            <pc:docMk/>
            <pc:sldMk cId="3094476824" sldId="268"/>
            <ac:spMk id="3" creationId="{6208B641-35B9-DC47-42AB-2A566FF6FA0E}"/>
          </ac:spMkLst>
        </pc:spChg>
        <pc:picChg chg="add">
          <ac:chgData name="Saskia van Rooijen" userId="S::s.kivits@vitalisgroep.nl::c9dd52a2-59cf-48d0-82e5-f371bfb9efb5" providerId="AD" clId="Web-{4DC4E248-AE87-A853-507C-CE34C6F9E9A7}" dt="2024-11-19T13:05:05.091" v="906"/>
          <ac:picMkLst>
            <pc:docMk/>
            <pc:sldMk cId="3094476824" sldId="268"/>
            <ac:picMk id="4" creationId="{81F5FAC1-3037-2E78-A823-F874846E1EBF}"/>
          </ac:picMkLst>
        </pc:picChg>
      </pc:sldChg>
      <pc:sldChg chg="addSp modSp">
        <pc:chgData name="Saskia van Rooijen" userId="S::s.kivits@vitalisgroep.nl::c9dd52a2-59cf-48d0-82e5-f371bfb9efb5" providerId="AD" clId="Web-{4DC4E248-AE87-A853-507C-CE34C6F9E9A7}" dt="2024-11-19T13:10:16.961" v="982" actId="20577"/>
        <pc:sldMkLst>
          <pc:docMk/>
          <pc:sldMk cId="2359182625" sldId="269"/>
        </pc:sldMkLst>
        <pc:spChg chg="mod">
          <ac:chgData name="Saskia van Rooijen" userId="S::s.kivits@vitalisgroep.nl::c9dd52a2-59cf-48d0-82e5-f371bfb9efb5" providerId="AD" clId="Web-{4DC4E248-AE87-A853-507C-CE34C6F9E9A7}" dt="2024-11-19T13:10:16.961" v="982" actId="20577"/>
          <ac:spMkLst>
            <pc:docMk/>
            <pc:sldMk cId="2359182625" sldId="269"/>
            <ac:spMk id="3" creationId="{6208B641-35B9-DC47-42AB-2A566FF6FA0E}"/>
          </ac:spMkLst>
        </pc:spChg>
        <pc:picChg chg="add">
          <ac:chgData name="Saskia van Rooijen" userId="S::s.kivits@vitalisgroep.nl::c9dd52a2-59cf-48d0-82e5-f371bfb9efb5" providerId="AD" clId="Web-{4DC4E248-AE87-A853-507C-CE34C6F9E9A7}" dt="2024-11-19T13:05:10.403" v="907"/>
          <ac:picMkLst>
            <pc:docMk/>
            <pc:sldMk cId="2359182625" sldId="269"/>
            <ac:picMk id="4" creationId="{C32A83F6-F7E1-44DB-53D5-42011B6C33A1}"/>
          </ac:picMkLst>
        </pc:picChg>
      </pc:sldChg>
      <pc:sldChg chg="addSp modSp">
        <pc:chgData name="Saskia van Rooijen" userId="S::s.kivits@vitalisgroep.nl::c9dd52a2-59cf-48d0-82e5-f371bfb9efb5" providerId="AD" clId="Web-{4DC4E248-AE87-A853-507C-CE34C6F9E9A7}" dt="2024-11-19T13:05:16.513" v="908"/>
        <pc:sldMkLst>
          <pc:docMk/>
          <pc:sldMk cId="1540667084" sldId="270"/>
        </pc:sldMkLst>
        <pc:spChg chg="mod">
          <ac:chgData name="Saskia van Rooijen" userId="S::s.kivits@vitalisgroep.nl::c9dd52a2-59cf-48d0-82e5-f371bfb9efb5" providerId="AD" clId="Web-{4DC4E248-AE87-A853-507C-CE34C6F9E9A7}" dt="2024-11-19T13:02:11.053" v="886" actId="20577"/>
          <ac:spMkLst>
            <pc:docMk/>
            <pc:sldMk cId="1540667084" sldId="270"/>
            <ac:spMk id="3" creationId="{6208B641-35B9-DC47-42AB-2A566FF6FA0E}"/>
          </ac:spMkLst>
        </pc:spChg>
        <pc:picChg chg="add">
          <ac:chgData name="Saskia van Rooijen" userId="S::s.kivits@vitalisgroep.nl::c9dd52a2-59cf-48d0-82e5-f371bfb9efb5" providerId="AD" clId="Web-{4DC4E248-AE87-A853-507C-CE34C6F9E9A7}" dt="2024-11-19T13:05:16.513" v="908"/>
          <ac:picMkLst>
            <pc:docMk/>
            <pc:sldMk cId="1540667084" sldId="270"/>
            <ac:picMk id="4" creationId="{0740F53B-DEFB-5FAC-AB99-2FFE3D5CC228}"/>
          </ac:picMkLst>
        </pc:picChg>
      </pc:sldChg>
      <pc:sldChg chg="addSp delSp modSp">
        <pc:chgData name="Saskia van Rooijen" userId="S::s.kivits@vitalisgroep.nl::c9dd52a2-59cf-48d0-82e5-f371bfb9efb5" providerId="AD" clId="Web-{4DC4E248-AE87-A853-507C-CE34C6F9E9A7}" dt="2024-11-19T13:08:21.503" v="939" actId="20577"/>
        <pc:sldMkLst>
          <pc:docMk/>
          <pc:sldMk cId="1001727255" sldId="271"/>
        </pc:sldMkLst>
        <pc:spChg chg="mod">
          <ac:chgData name="Saskia van Rooijen" userId="S::s.kivits@vitalisgroep.nl::c9dd52a2-59cf-48d0-82e5-f371bfb9efb5" providerId="AD" clId="Web-{4DC4E248-AE87-A853-507C-CE34C6F9E9A7}" dt="2024-11-19T13:08:21.503" v="939" actId="20577"/>
          <ac:spMkLst>
            <pc:docMk/>
            <pc:sldMk cId="1001727255" sldId="271"/>
            <ac:spMk id="3" creationId="{6208B641-35B9-DC47-42AB-2A566FF6FA0E}"/>
          </ac:spMkLst>
        </pc:spChg>
        <pc:picChg chg="del">
          <ac:chgData name="Saskia van Rooijen" userId="S::s.kivits@vitalisgroep.nl::c9dd52a2-59cf-48d0-82e5-f371bfb9efb5" providerId="AD" clId="Web-{4DC4E248-AE87-A853-507C-CE34C6F9E9A7}" dt="2024-11-19T13:05:25.419" v="910"/>
          <ac:picMkLst>
            <pc:docMk/>
            <pc:sldMk cId="1001727255" sldId="271"/>
            <ac:picMk id="2" creationId="{46E001BA-34F2-976A-5DCA-D20BFFBCA5E3}"/>
          </ac:picMkLst>
        </pc:picChg>
        <pc:picChg chg="add">
          <ac:chgData name="Saskia van Rooijen" userId="S::s.kivits@vitalisgroep.nl::c9dd52a2-59cf-48d0-82e5-f371bfb9efb5" providerId="AD" clId="Web-{4DC4E248-AE87-A853-507C-CE34C6F9E9A7}" dt="2024-11-19T13:05:22.888" v="909"/>
          <ac:picMkLst>
            <pc:docMk/>
            <pc:sldMk cId="1001727255" sldId="271"/>
            <ac:picMk id="5" creationId="{94DE49E4-4F22-49E8-2683-B83946B4D2C9}"/>
          </ac:picMkLst>
        </pc:picChg>
      </pc:sldChg>
      <pc:sldChg chg="addSp modSp ord">
        <pc:chgData name="Saskia van Rooijen" userId="S::s.kivits@vitalisgroep.nl::c9dd52a2-59cf-48d0-82e5-f371bfb9efb5" providerId="AD" clId="Web-{4DC4E248-AE87-A853-507C-CE34C6F9E9A7}" dt="2024-11-19T13:44:01.572" v="985"/>
        <pc:sldMkLst>
          <pc:docMk/>
          <pc:sldMk cId="2353137337" sldId="272"/>
        </pc:sldMkLst>
        <pc:spChg chg="mod">
          <ac:chgData name="Saskia van Rooijen" userId="S::s.kivits@vitalisgroep.nl::c9dd52a2-59cf-48d0-82e5-f371bfb9efb5" providerId="AD" clId="Web-{4DC4E248-AE87-A853-507C-CE34C6F9E9A7}" dt="2024-11-19T13:06:08.311" v="922" actId="20577"/>
          <ac:spMkLst>
            <pc:docMk/>
            <pc:sldMk cId="2353137337" sldId="272"/>
            <ac:spMk id="3" creationId="{6208B641-35B9-DC47-42AB-2A566FF6FA0E}"/>
          </ac:spMkLst>
        </pc:spChg>
        <pc:picChg chg="add">
          <ac:chgData name="Saskia van Rooijen" userId="S::s.kivits@vitalisgroep.nl::c9dd52a2-59cf-48d0-82e5-f371bfb9efb5" providerId="AD" clId="Web-{4DC4E248-AE87-A853-507C-CE34C6F9E9A7}" dt="2024-11-19T13:05:31.685" v="911"/>
          <ac:picMkLst>
            <pc:docMk/>
            <pc:sldMk cId="2353137337" sldId="272"/>
            <ac:picMk id="4" creationId="{0B42E89C-990B-035B-85B0-03E0CA8B4A78}"/>
          </ac:picMkLst>
        </pc:picChg>
      </pc:sldChg>
      <pc:sldChg chg="modSp ord">
        <pc:chgData name="Saskia van Rooijen" userId="S::s.kivits@vitalisgroep.nl::c9dd52a2-59cf-48d0-82e5-f371bfb9efb5" providerId="AD" clId="Web-{4DC4E248-AE87-A853-507C-CE34C6F9E9A7}" dt="2024-11-19T13:01:55.693" v="882" actId="20577"/>
        <pc:sldMkLst>
          <pc:docMk/>
          <pc:sldMk cId="2731217389" sldId="273"/>
        </pc:sldMkLst>
        <pc:spChg chg="mod">
          <ac:chgData name="Saskia van Rooijen" userId="S::s.kivits@vitalisgroep.nl::c9dd52a2-59cf-48d0-82e5-f371bfb9efb5" providerId="AD" clId="Web-{4DC4E248-AE87-A853-507C-CE34C6F9E9A7}" dt="2024-11-19T13:01:55.693" v="882" actId="20577"/>
          <ac:spMkLst>
            <pc:docMk/>
            <pc:sldMk cId="2731217389" sldId="273"/>
            <ac:spMk id="3" creationId="{6208B641-35B9-DC47-42AB-2A566FF6FA0E}"/>
          </ac:spMkLst>
        </pc:spChg>
      </pc:sldChg>
      <pc:sldChg chg="new del">
        <pc:chgData name="Saskia van Rooijen" userId="S::s.kivits@vitalisgroep.nl::c9dd52a2-59cf-48d0-82e5-f371bfb9efb5" providerId="AD" clId="Web-{4DC4E248-AE87-A853-507C-CE34C6F9E9A7}" dt="2024-11-19T10:35:13.909" v="3"/>
        <pc:sldMkLst>
          <pc:docMk/>
          <pc:sldMk cId="1329562950" sldId="274"/>
        </pc:sldMkLst>
      </pc:sldChg>
      <pc:sldChg chg="addSp modSp new mod ord setBg">
        <pc:chgData name="Saskia van Rooijen" userId="S::s.kivits@vitalisgroep.nl::c9dd52a2-59cf-48d0-82e5-f371bfb9efb5" providerId="AD" clId="Web-{4DC4E248-AE87-A853-507C-CE34C6F9E9A7}" dt="2024-11-19T12:49:28.934" v="675"/>
        <pc:sldMkLst>
          <pc:docMk/>
          <pc:sldMk cId="2423274811" sldId="274"/>
        </pc:sldMkLst>
        <pc:spChg chg="add">
          <ac:chgData name="Saskia van Rooijen" userId="S::s.kivits@vitalisgroep.nl::c9dd52a2-59cf-48d0-82e5-f371bfb9efb5" providerId="AD" clId="Web-{4DC4E248-AE87-A853-507C-CE34C6F9E9A7}" dt="2024-11-19T11:36:11.108" v="671"/>
          <ac:spMkLst>
            <pc:docMk/>
            <pc:sldMk cId="2423274811" sldId="274"/>
            <ac:spMk id="7" creationId="{16B067B1-F4E5-4FDF-813D-C9E872E80075}"/>
          </ac:spMkLst>
        </pc:spChg>
        <pc:spChg chg="add">
          <ac:chgData name="Saskia van Rooijen" userId="S::s.kivits@vitalisgroep.nl::c9dd52a2-59cf-48d0-82e5-f371bfb9efb5" providerId="AD" clId="Web-{4DC4E248-AE87-A853-507C-CE34C6F9E9A7}" dt="2024-11-19T11:36:11.108" v="671"/>
          <ac:spMkLst>
            <pc:docMk/>
            <pc:sldMk cId="2423274811" sldId="274"/>
            <ac:spMk id="9" creationId="{41E76188-5CDF-4279-90D1-82FF3E52374C}"/>
          </ac:spMkLst>
        </pc:spChg>
        <pc:spChg chg="add">
          <ac:chgData name="Saskia van Rooijen" userId="S::s.kivits@vitalisgroep.nl::c9dd52a2-59cf-48d0-82e5-f371bfb9efb5" providerId="AD" clId="Web-{4DC4E248-AE87-A853-507C-CE34C6F9E9A7}" dt="2024-11-19T11:36:11.108" v="671"/>
          <ac:spMkLst>
            <pc:docMk/>
            <pc:sldMk cId="2423274811" sldId="274"/>
            <ac:spMk id="11" creationId="{71511A72-95BD-471D-BEA0-874989E46A57}"/>
          </ac:spMkLst>
        </pc:spChg>
        <pc:spChg chg="add">
          <ac:chgData name="Saskia van Rooijen" userId="S::s.kivits@vitalisgroep.nl::c9dd52a2-59cf-48d0-82e5-f371bfb9efb5" providerId="AD" clId="Web-{4DC4E248-AE87-A853-507C-CE34C6F9E9A7}" dt="2024-11-19T11:36:11.108" v="671"/>
          <ac:spMkLst>
            <pc:docMk/>
            <pc:sldMk cId="2423274811" sldId="274"/>
            <ac:spMk id="13" creationId="{5D61DBFA-1601-4D6C-AF8C-257D581BA9C5}"/>
          </ac:spMkLst>
        </pc:spChg>
        <pc:picChg chg="add mod">
          <ac:chgData name="Saskia van Rooijen" userId="S::s.kivits@vitalisgroep.nl::c9dd52a2-59cf-48d0-82e5-f371bfb9efb5" providerId="AD" clId="Web-{4DC4E248-AE87-A853-507C-CE34C6F9E9A7}" dt="2024-11-19T11:36:11.108" v="671"/>
          <ac:picMkLst>
            <pc:docMk/>
            <pc:sldMk cId="2423274811" sldId="274"/>
            <ac:picMk id="2" creationId="{4C54DAD0-F145-FE89-9E9F-7FCF534BC141}"/>
          </ac:picMkLst>
        </pc:picChg>
      </pc:sldChg>
      <pc:sldChg chg="new del">
        <pc:chgData name="Saskia van Rooijen" userId="S::s.kivits@vitalisgroep.nl::c9dd52a2-59cf-48d0-82e5-f371bfb9efb5" providerId="AD" clId="Web-{4DC4E248-AE87-A853-507C-CE34C6F9E9A7}" dt="2024-11-19T10:35:11.034" v="2"/>
        <pc:sldMkLst>
          <pc:docMk/>
          <pc:sldMk cId="3939012483" sldId="27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736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668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24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437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21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55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953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38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28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14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‹nr.›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19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8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Casemanagementparkinson@vitalisgroep.n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93159" y="501446"/>
            <a:ext cx="4076460" cy="3628102"/>
          </a:xfrm>
        </p:spPr>
        <p:txBody>
          <a:bodyPr anchor="b"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Langer </a:t>
            </a:r>
            <a:r>
              <a:rPr lang="de-DE" sz="4000" dirty="0" err="1">
                <a:solidFill>
                  <a:schemeClr val="bg1"/>
                </a:solidFill>
              </a:rPr>
              <a:t>zelfstandig</a:t>
            </a:r>
            <a:r>
              <a:rPr lang="de-DE" sz="4000" dirty="0">
                <a:solidFill>
                  <a:schemeClr val="bg1"/>
                </a:solidFill>
              </a:rPr>
              <a:t>/ langer </a:t>
            </a:r>
            <a:r>
              <a:rPr lang="de-DE" sz="4000" dirty="0" err="1">
                <a:solidFill>
                  <a:schemeClr val="bg1"/>
                </a:solidFill>
              </a:rPr>
              <a:t>thuis</a:t>
            </a:r>
            <a:r>
              <a:rPr lang="de-DE" sz="4000" dirty="0">
                <a:solidFill>
                  <a:schemeClr val="bg1"/>
                </a:solidFill>
              </a:rPr>
              <a:t> en </a:t>
            </a:r>
            <a:r>
              <a:rPr lang="de-DE" sz="4000" dirty="0" err="1">
                <a:solidFill>
                  <a:schemeClr val="bg1"/>
                </a:solidFill>
              </a:rPr>
              <a:t>wat</a:t>
            </a:r>
            <a:r>
              <a:rPr lang="de-DE" sz="4000" dirty="0">
                <a:solidFill>
                  <a:schemeClr val="bg1"/>
                </a:solidFill>
              </a:rPr>
              <a:t> als dat </a:t>
            </a:r>
            <a:r>
              <a:rPr lang="de-DE" sz="4000" dirty="0" err="1">
                <a:solidFill>
                  <a:schemeClr val="bg1"/>
                </a:solidFill>
              </a:rPr>
              <a:t>niet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meer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kan</a:t>
            </a:r>
            <a:r>
              <a:rPr lang="de-DE" sz="4000" dirty="0">
                <a:solidFill>
                  <a:schemeClr val="bg1"/>
                </a:solidFill>
              </a:rPr>
              <a:t>?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34347" y="4906304"/>
            <a:ext cx="4622680" cy="1316130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de-DE" sz="1800" dirty="0">
                <a:solidFill>
                  <a:schemeClr val="bg1"/>
                </a:solidFill>
              </a:rPr>
              <a:t>Anno 2024</a:t>
            </a:r>
            <a:endParaRPr lang="nl-NL" sz="18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de-DE" sz="1800" dirty="0" err="1">
                <a:solidFill>
                  <a:schemeClr val="bg1"/>
                </a:solidFill>
              </a:rPr>
              <a:t>wat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zijn</a:t>
            </a:r>
            <a:r>
              <a:rPr lang="de-DE" sz="1800" dirty="0">
                <a:solidFill>
                  <a:schemeClr val="bg1"/>
                </a:solidFill>
              </a:rPr>
              <a:t> nu de </a:t>
            </a:r>
            <a:r>
              <a:rPr lang="de-DE" sz="1800" dirty="0" err="1">
                <a:solidFill>
                  <a:schemeClr val="bg1"/>
                </a:solidFill>
              </a:rPr>
              <a:t>mogelijkheden</a:t>
            </a:r>
            <a:r>
              <a:rPr lang="de-DE" sz="1800" dirty="0">
                <a:solidFill>
                  <a:schemeClr val="bg1"/>
                </a:solidFill>
              </a:rPr>
              <a:t> ?</a:t>
            </a:r>
          </a:p>
          <a:p>
            <a:pPr>
              <a:spcBef>
                <a:spcPts val="0"/>
              </a:spcBef>
            </a:pPr>
            <a:endParaRPr lang="de-DE" sz="18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de-DE" sz="18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chemeClr val="bg1"/>
                </a:solidFill>
              </a:rPr>
              <a:t>21-11-2024, </a:t>
            </a: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chemeClr val="bg1"/>
                </a:solidFill>
              </a:rPr>
              <a:t>Door: Saskia van Rooijen, </a:t>
            </a:r>
            <a:r>
              <a:rPr lang="de-DE" sz="1400" dirty="0" err="1">
                <a:solidFill>
                  <a:schemeClr val="bg1"/>
                </a:solidFill>
              </a:rPr>
              <a:t>Parkinsonverpleegkundige</a:t>
            </a:r>
            <a:r>
              <a:rPr lang="de-DE" sz="14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208747-C411-A3F2-3818-462A178E101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1000"/>
          </a:blip>
          <a:srcRect t="2501" r="1" b="1"/>
          <a:stretch/>
        </p:blipFill>
        <p:spPr>
          <a:xfrm>
            <a:off x="5457027" y="10"/>
            <a:ext cx="6734973" cy="6857990"/>
          </a:xfrm>
          <a:prstGeom prst="rect">
            <a:avLst/>
          </a:prstGeom>
        </p:spPr>
      </p:pic>
      <p:sp>
        <p:nvSpPr>
          <p:cNvPr id="41" name="Graphic 17">
            <a:extLst>
              <a:ext uri="{FF2B5EF4-FFF2-40B4-BE49-F238E27FC236}">
                <a16:creationId xmlns:a16="http://schemas.microsoft.com/office/drawing/2014/main" id="{B71758F4-3F46-45DA-8AC5-4E508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57736" y="815001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Graphic 15">
            <a:extLst>
              <a:ext uri="{FF2B5EF4-FFF2-40B4-BE49-F238E27FC236}">
                <a16:creationId xmlns:a16="http://schemas.microsoft.com/office/drawing/2014/main" id="{8550FED7-7C32-42BB-98DB-30272A633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16516" y="104429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274341"/>
            <a:ext cx="11353800" cy="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07D6B69F-14F8-67D5-505A-3A9E33F15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kaart, Lettertype&#10;&#10;Automatisch gegenereerde beschrijving">
            <a:extLst>
              <a:ext uri="{FF2B5EF4-FFF2-40B4-BE49-F238E27FC236}">
                <a16:creationId xmlns:a16="http://schemas.microsoft.com/office/drawing/2014/main" id="{4C54DAD0-F145-FE89-9E9F-7FCF534BC1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709" b="25050"/>
          <a:stretch/>
        </p:blipFill>
        <p:spPr>
          <a:xfrm>
            <a:off x="4334476" y="10307"/>
            <a:ext cx="7858211" cy="6847693"/>
          </a:xfrm>
          <a:custGeom>
            <a:avLst/>
            <a:gdLst/>
            <a:ahLst/>
            <a:cxnLst/>
            <a:rect l="l" t="t" r="r" b="b"/>
            <a:pathLst>
              <a:path w="7950886" h="6858000">
                <a:moveTo>
                  <a:pt x="1964633" y="0"/>
                </a:moveTo>
                <a:lnTo>
                  <a:pt x="5986254" y="0"/>
                </a:lnTo>
                <a:lnTo>
                  <a:pt x="6036855" y="29095"/>
                </a:lnTo>
                <a:cubicBezTo>
                  <a:pt x="7184362" y="726337"/>
                  <a:pt x="7950886" y="1988153"/>
                  <a:pt x="7950886" y="3429000"/>
                </a:cubicBezTo>
                <a:cubicBezTo>
                  <a:pt x="7950886" y="4869847"/>
                  <a:pt x="7184362" y="6131663"/>
                  <a:pt x="6036855" y="6828905"/>
                </a:cubicBezTo>
                <a:lnTo>
                  <a:pt x="5986253" y="6858000"/>
                </a:lnTo>
                <a:lnTo>
                  <a:pt x="1964633" y="6858000"/>
                </a:lnTo>
                <a:lnTo>
                  <a:pt x="1914032" y="6828905"/>
                </a:lnTo>
                <a:cubicBezTo>
                  <a:pt x="766525" y="6131663"/>
                  <a:pt x="0" y="4869847"/>
                  <a:pt x="0" y="3429000"/>
                </a:cubicBezTo>
                <a:cubicBezTo>
                  <a:pt x="0" y="1988153"/>
                  <a:pt x="766525" y="726337"/>
                  <a:pt x="1914032" y="29095"/>
                </a:cubicBezTo>
                <a:close/>
              </a:path>
            </a:pathLst>
          </a:cu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7E2395A-586C-39AA-08A0-731B1AE4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Parkinson</a:t>
            </a:r>
            <a:br>
              <a:rPr lang="nl-NL" b="1" dirty="0"/>
            </a:br>
            <a:r>
              <a:rPr lang="nl-NL" b="1" dirty="0"/>
              <a:t>Beter </a:t>
            </a:r>
            <a:br>
              <a:rPr lang="nl-NL" b="1" dirty="0"/>
            </a:br>
            <a:r>
              <a:rPr lang="nl-NL" b="1" dirty="0"/>
              <a:t>Thuis</a:t>
            </a:r>
          </a:p>
        </p:txBody>
      </p:sp>
      <p:pic>
        <p:nvPicPr>
          <p:cNvPr id="6" name="Tijdelijke aanduiding voor afbeelding 5" descr="Home - We Doen Het Samen">
            <a:extLst>
              <a:ext uri="{FF2B5EF4-FFF2-40B4-BE49-F238E27FC236}">
                <a16:creationId xmlns:a16="http://schemas.microsoft.com/office/drawing/2014/main" id="{F42CE108-C704-486A-AF4E-6FCF16E0B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>
          <a:xfrm>
            <a:off x="1570896" y="2603157"/>
            <a:ext cx="1905000" cy="1971675"/>
          </a:xfrm>
        </p:spPr>
      </p:pic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667A4E8-A79C-8ED1-24D8-0E6F268EE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327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31464"/>
            <a:ext cx="10086663" cy="649408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/>
              <a:t>Als het thuis niet meer gaat ..?</a:t>
            </a:r>
            <a:endParaRPr lang="nl-NL"/>
          </a:p>
          <a:p>
            <a:pPr marL="285750" indent="-28575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Keuze:</a:t>
            </a:r>
          </a:p>
          <a:p>
            <a:r>
              <a:rPr lang="nl-NL" sz="2400" dirty="0"/>
              <a:t> Regulier verpleeghuis in de buurt </a:t>
            </a:r>
            <a:endParaRPr lang="nl-NL" dirty="0"/>
          </a:p>
          <a:p>
            <a:r>
              <a:rPr lang="nl-NL" sz="2400" dirty="0"/>
              <a:t> Expertisecentrum Parkinson in Peppelrode</a:t>
            </a:r>
            <a:endParaRPr lang="nl-NL" dirty="0"/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Uitleg over Expertisecentrum Parkinson in Peppelrode</a:t>
            </a:r>
          </a:p>
          <a:p>
            <a:r>
              <a:rPr lang="nl-NL" sz="2400" dirty="0"/>
              <a:t> Gevarieerd aanbod van Parkinsonnet geschoolde behandelaren</a:t>
            </a:r>
          </a:p>
          <a:p>
            <a:r>
              <a:rPr lang="nl-NL" sz="2400" dirty="0"/>
              <a:t> Zorgmedewerkers zijn geschoold en verschillende Parkinson </a:t>
            </a:r>
          </a:p>
          <a:p>
            <a:r>
              <a:rPr lang="nl-NL" sz="2400" dirty="0"/>
              <a:t>    Verpleegkundigen in het team            </a:t>
            </a:r>
            <a:endParaRPr lang="nl-NL" dirty="0"/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Samenwerking met neurologen</a:t>
            </a:r>
            <a:r>
              <a:rPr lang="nl-NL" sz="2400" dirty="0"/>
              <a:t> Catharinaziekenhuis en MMC</a:t>
            </a:r>
          </a:p>
          <a:p>
            <a:r>
              <a:rPr lang="nl-NL" sz="2400" dirty="0"/>
              <a:t>    Neuroloog komt 1x per maand langs</a:t>
            </a:r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Samenwerkingspartners</a:t>
            </a:r>
            <a:r>
              <a:rPr lang="nl-NL" sz="2400" dirty="0"/>
              <a:t> zijn: </a:t>
            </a:r>
          </a:p>
          <a:p>
            <a:r>
              <a:rPr lang="nl-NL" sz="2400" dirty="0"/>
              <a:t>    Archipel, Zuidzorg en Zorgboog, Savant-zorg, St. Anna</a:t>
            </a:r>
            <a:endParaRPr lang="nl-NL" dirty="0"/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Specialistische activiteiten:</a:t>
            </a:r>
            <a:r>
              <a:rPr lang="nl-NL" sz="2400" dirty="0"/>
              <a:t> Non contact </a:t>
            </a:r>
            <a:r>
              <a:rPr lang="nl-NL" sz="2400" err="1"/>
              <a:t>boxing</a:t>
            </a:r>
            <a:r>
              <a:rPr lang="nl-NL" sz="2400" dirty="0"/>
              <a:t>/Dansen met Parkinson/</a:t>
            </a:r>
            <a:r>
              <a:rPr lang="nl-NL" sz="2400" err="1"/>
              <a:t>Skippy</a:t>
            </a:r>
            <a:r>
              <a:rPr lang="nl-NL" sz="2400" dirty="0"/>
              <a:t> drum met Parkinson</a:t>
            </a:r>
          </a:p>
          <a:p>
            <a:pPr marL="285750" indent="-285750">
              <a:buFont typeface="Wingdings"/>
              <a:buChar char="q"/>
            </a:pPr>
            <a:endParaRPr lang="nl-NL" sz="2400"/>
          </a:p>
          <a:p>
            <a:pPr marL="285750" indent="-285750">
              <a:buFont typeface="Wingdings"/>
              <a:buChar char="q"/>
            </a:pPr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2731217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31464"/>
            <a:ext cx="9810576" cy="600164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/>
              <a:buChar char="q"/>
            </a:pPr>
            <a:r>
              <a:rPr lang="nl-NL" sz="2400" dirty="0"/>
              <a:t>Wonen in een appartement met mogelijkheid tot ondersteuning dichtbij</a:t>
            </a:r>
            <a:endParaRPr lang="nl-NL" dirty="0"/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Visie Vitalis: mensen zijn het gelukkigst als ze zo lang mogelijk het leven kunnen leiden dat ze gewend zijn</a:t>
            </a:r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Behouden van eigen regie: </a:t>
            </a:r>
          </a:p>
          <a:p>
            <a:r>
              <a:rPr lang="nl-NL" sz="2400" dirty="0"/>
              <a:t>  Wat kun je zelf ?</a:t>
            </a:r>
            <a:endParaRPr lang="nl-NL" dirty="0"/>
          </a:p>
          <a:p>
            <a:r>
              <a:rPr lang="nl-NL" sz="2400" dirty="0"/>
              <a:t>  Wat kun je zelf met hulpmiddelen ?</a:t>
            </a:r>
          </a:p>
          <a:p>
            <a:r>
              <a:rPr lang="nl-NL" sz="2400" dirty="0"/>
              <a:t>  Wat kun je samen met je netwerk ?</a:t>
            </a:r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Wat is voor u belangrijk als u een appartement heeft </a:t>
            </a:r>
            <a:r>
              <a:rPr lang="nl-NL" sz="2400" dirty="0" err="1"/>
              <a:t>ih</a:t>
            </a:r>
            <a:r>
              <a:rPr lang="nl-NL" sz="2400" dirty="0"/>
              <a:t> verpleeghuis</a:t>
            </a:r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Opstellen van een persoonlijk zorgplan</a:t>
            </a:r>
          </a:p>
          <a:p>
            <a:pPr marL="285750" indent="-285750">
              <a:buFont typeface="Wingdings"/>
              <a:buChar char="q"/>
            </a:pPr>
            <a:endParaRPr lang="nl-NL" sz="2400"/>
          </a:p>
        </p:txBody>
      </p:sp>
      <p:pic>
        <p:nvPicPr>
          <p:cNvPr id="4" name="Afbeelding 3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EACD388F-F829-9B43-DB42-98D4EF8E3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85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31464"/>
            <a:ext cx="9589707" cy="62478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/>
              <a:t>Hoe ziet een appartement eruit op Sterrenbos ?</a:t>
            </a:r>
            <a:br>
              <a:rPr lang="nl-NL" sz="2400" dirty="0"/>
            </a:br>
            <a:endParaRPr lang="nl-NL" sz="3200" b="1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Eigen voordeur van een tweekamer appartement met eigen toilet en douche en keukentje</a:t>
            </a:r>
            <a:endParaRPr lang="nl-NL"/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Mogelijkheid om bij partner/familielid op bezoek te komen en te overnachten of familielid/partner kan bij u op het appartement overnachten</a:t>
            </a:r>
          </a:p>
          <a:p>
            <a:endParaRPr lang="nl-NL" sz="2400" dirty="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We doen het samen: naasten zijn welkom!</a:t>
            </a:r>
          </a:p>
          <a:p>
            <a:pPr marL="285750" indent="-285750">
              <a:buFont typeface="Wingdings"/>
              <a:buChar char="q"/>
            </a:pPr>
            <a:endParaRPr lang="nl-NL" sz="2400" dirty="0"/>
          </a:p>
          <a:p>
            <a:pPr marL="285750" indent="-285750">
              <a:buFont typeface="Wingdings"/>
              <a:buChar char="q"/>
            </a:pPr>
            <a:endParaRPr lang="nl-NL" sz="2400" dirty="0"/>
          </a:p>
          <a:p>
            <a:pPr marL="285750" indent="-285750">
              <a:buFont typeface="Wingdings"/>
              <a:buChar char="q"/>
            </a:pPr>
            <a:endParaRPr lang="nl-NL" sz="2400"/>
          </a:p>
          <a:p>
            <a:pPr marL="285750" indent="-285750">
              <a:buFont typeface="Wingdings"/>
              <a:buChar char="q"/>
            </a:pPr>
            <a:endParaRPr lang="nl-NL" sz="2400"/>
          </a:p>
          <a:p>
            <a:pPr marL="285750" indent="-285750">
              <a:buFont typeface="Wingdings"/>
              <a:buChar char="q"/>
            </a:pPr>
            <a:endParaRPr lang="nl-NL" sz="2400"/>
          </a:p>
          <a:p>
            <a:pPr marL="285750" indent="-285750">
              <a:buFont typeface="Wingdings"/>
              <a:buChar char="q"/>
            </a:pPr>
            <a:endParaRPr lang="nl-NL" sz="2400"/>
          </a:p>
        </p:txBody>
      </p:sp>
      <p:pic>
        <p:nvPicPr>
          <p:cNvPr id="4" name="Afbeelding 3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81F5FAC1-3037-2E78-A823-F874846E1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76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31464"/>
            <a:ext cx="8540577" cy="243143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2400" b="1" dirty="0"/>
          </a:p>
          <a:p>
            <a:endParaRPr lang="nl-NL" sz="2400" b="1" dirty="0"/>
          </a:p>
          <a:p>
            <a:endParaRPr lang="nl-NL" sz="2400" b="1" dirty="0"/>
          </a:p>
          <a:p>
            <a:endParaRPr lang="nl-NL" sz="2400" b="1" dirty="0"/>
          </a:p>
          <a:p>
            <a:endParaRPr lang="nl-NL" sz="2400" b="1" dirty="0"/>
          </a:p>
          <a:p>
            <a:r>
              <a:rPr lang="nl-NL" sz="3200" b="1" dirty="0"/>
              <a:t>        In gesprek met Wilma van Haren </a:t>
            </a:r>
          </a:p>
        </p:txBody>
      </p:sp>
      <p:pic>
        <p:nvPicPr>
          <p:cNvPr id="4" name="Afbeelding 3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0740F53B-DEFB-5FAC-AB99-2FFE3D5CC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67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31464"/>
            <a:ext cx="8540577" cy="501675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/>
              <a:t>Vragen ?</a:t>
            </a:r>
          </a:p>
          <a:p>
            <a:pPr marL="285750" indent="-285750">
              <a:buFont typeface="Wingdings"/>
              <a:buChar char="q"/>
            </a:pPr>
            <a:endParaRPr lang="nl-NL" sz="2400"/>
          </a:p>
          <a:p>
            <a:pPr marL="285750" indent="-285750">
              <a:buFont typeface="Wingdings"/>
              <a:buChar char="q"/>
            </a:pPr>
            <a:endParaRPr lang="nl-NL" sz="2400"/>
          </a:p>
          <a:p>
            <a:pPr marL="285750" indent="-285750">
              <a:buFont typeface="Wingdings"/>
              <a:buChar char="q"/>
            </a:pPr>
            <a:endParaRPr lang="nl-NL" sz="2400" dirty="0"/>
          </a:p>
          <a:p>
            <a:pPr marL="285750" indent="-285750">
              <a:buFont typeface="Wingdings"/>
              <a:buChar char="q"/>
            </a:pPr>
            <a:endParaRPr lang="nl-NL" sz="2400" dirty="0"/>
          </a:p>
          <a:p>
            <a:endParaRPr lang="nl-NL" sz="2400" dirty="0"/>
          </a:p>
          <a:p>
            <a:pPr marL="285750" indent="-285750">
              <a:buFont typeface="Wingdings"/>
              <a:buChar char="q"/>
            </a:pPr>
            <a:endParaRPr lang="nl-NL" sz="2400" dirty="0"/>
          </a:p>
          <a:p>
            <a:endParaRPr lang="nl-NL" sz="2400" dirty="0"/>
          </a:p>
          <a:p>
            <a:pPr marL="285750" indent="-285750">
              <a:buFont typeface="Wingdings"/>
              <a:buChar char="q"/>
            </a:pPr>
            <a:endParaRPr lang="nl-NL" sz="2400" dirty="0"/>
          </a:p>
          <a:p>
            <a:pPr marL="342900" indent="-342900">
              <a:buFont typeface="Wingdings"/>
              <a:buChar char="q"/>
            </a:pPr>
            <a:endParaRPr lang="nl-NL" sz="2400" b="1" dirty="0"/>
          </a:p>
          <a:p>
            <a:pPr marL="342900" indent="-342900">
              <a:buFont typeface="Wingdings"/>
              <a:buChar char="q"/>
            </a:pPr>
            <a:r>
              <a:rPr lang="nl-NL" sz="2400" b="1" dirty="0">
                <a:hlinkClick r:id="rId2"/>
              </a:rPr>
              <a:t>Casemanagementparkinson@vitalisgroep.nl</a:t>
            </a:r>
            <a:endParaRPr lang="nl-NL" sz="2400" b="1"/>
          </a:p>
          <a:p>
            <a:pPr marL="342900" indent="-342900">
              <a:buFont typeface="Wingdings"/>
              <a:buChar char="q"/>
            </a:pPr>
            <a:endParaRPr lang="nl-NL" sz="2400" b="1" dirty="0">
              <a:solidFill>
                <a:srgbClr val="000000"/>
              </a:solidFill>
            </a:endParaRPr>
          </a:p>
          <a:p>
            <a:pPr marL="342900" indent="-342900">
              <a:buFont typeface="Wingdings"/>
              <a:buChar char="q"/>
            </a:pPr>
            <a:r>
              <a:rPr lang="nl-NL" sz="2400" b="1" dirty="0">
                <a:solidFill>
                  <a:srgbClr val="FF0000"/>
                </a:solidFill>
              </a:rPr>
              <a:t>Parkinsonverpleegkundigen@vitalisgroep.nl</a:t>
            </a:r>
          </a:p>
        </p:txBody>
      </p:sp>
      <p:pic>
        <p:nvPicPr>
          <p:cNvPr id="5" name="Afbeelding 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94DE49E4-4F22-49E8-2683-B83946B4D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  <p:pic>
        <p:nvPicPr>
          <p:cNvPr id="6" name="Afbeelding 5" descr="Deltatrainingen - Stel een vraag en houd 8 seconden je mond">
            <a:extLst>
              <a:ext uri="{FF2B5EF4-FFF2-40B4-BE49-F238E27FC236}">
                <a16:creationId xmlns:a16="http://schemas.microsoft.com/office/drawing/2014/main" id="{838ABAA6-29DE-097E-1A29-53F3660EB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2091" y="1333758"/>
            <a:ext cx="4152385" cy="267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27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91166" y="797725"/>
            <a:ext cx="10406924" cy="526297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nl-NL" sz="2400"/>
              <a:t>Kosten voor wonen met zorg</a:t>
            </a:r>
            <a:endParaRPr lang="nl-NL"/>
          </a:p>
          <a:p>
            <a:pPr marL="285750" indent="-285750">
              <a:buFont typeface="Arial"/>
              <a:buChar char="•"/>
            </a:pPr>
            <a:endParaRPr lang="nl-NL" sz="2400"/>
          </a:p>
          <a:p>
            <a:pPr marL="285750" indent="-285750">
              <a:buFont typeface="Arial"/>
              <a:buChar char="•"/>
            </a:pPr>
            <a:r>
              <a:rPr lang="nl-NL" sz="2400"/>
              <a:t>U betaald de eerste 4 maanden een lage eigen bijdrage</a:t>
            </a:r>
          </a:p>
          <a:p>
            <a:pPr marL="285750" indent="-285750">
              <a:buFont typeface="Arial"/>
              <a:buChar char="•"/>
            </a:pPr>
            <a:endParaRPr lang="nl-NL" sz="2400"/>
          </a:p>
          <a:p>
            <a:pPr marL="285750" indent="-285750">
              <a:buFont typeface="Arial"/>
              <a:buChar char="•"/>
            </a:pPr>
            <a:r>
              <a:rPr lang="nl-NL" sz="2400"/>
              <a:t>Lage bijdrage is tussen € 200,40 en € 1052,20</a:t>
            </a:r>
          </a:p>
          <a:p>
            <a:pPr marL="285750" indent="-285750">
              <a:buFont typeface="Arial"/>
              <a:buChar char="•"/>
            </a:pPr>
            <a:endParaRPr lang="nl-NL" sz="2400"/>
          </a:p>
          <a:p>
            <a:pPr marL="342900" indent="-342900">
              <a:buFont typeface="Arial"/>
              <a:buChar char="•"/>
            </a:pPr>
            <a:r>
              <a:rPr lang="nl-NL" sz="2400"/>
              <a:t>Verzamelinkomen wordt berekend uit box 1,2,3</a:t>
            </a:r>
          </a:p>
          <a:p>
            <a:r>
              <a:rPr lang="nl-NL" sz="2400"/>
              <a:t>    Hoeveel spaargeld mag u hebben?</a:t>
            </a:r>
          </a:p>
          <a:p>
            <a:r>
              <a:rPr lang="nl-NL" sz="2400"/>
              <a:t>  Alleenstaand:    € 31.747</a:t>
            </a:r>
            <a:endParaRPr lang="nl-NL"/>
          </a:p>
          <a:p>
            <a:r>
              <a:rPr lang="nl-NL" sz="2400"/>
              <a:t>  Gehuwd:    € 63.492</a:t>
            </a:r>
          </a:p>
          <a:p>
            <a:endParaRPr lang="nl-NL" sz="2400"/>
          </a:p>
          <a:p>
            <a:pPr marL="342900" indent="-342900">
              <a:buFont typeface="Arial"/>
              <a:buChar char="•"/>
            </a:pPr>
            <a:r>
              <a:rPr lang="nl-NL" sz="2400"/>
              <a:t>    Heeft u meer vermogen? dan telt dit mee voor de berekening!</a:t>
            </a:r>
          </a:p>
          <a:p>
            <a:pPr marL="342900" indent="-342900">
              <a:buFont typeface="Arial"/>
              <a:buChar char="•"/>
            </a:pPr>
            <a:endParaRPr lang="nl-NL" sz="2400"/>
          </a:p>
          <a:p>
            <a:pPr marL="342900" indent="-342900">
              <a:buFont typeface="Arial"/>
              <a:buChar char="•"/>
            </a:pPr>
            <a:r>
              <a:rPr lang="nl-NL" sz="2400"/>
              <a:t>    In 2024 was dit 4% van uw vermogen.</a:t>
            </a:r>
          </a:p>
        </p:txBody>
      </p:sp>
      <p:pic>
        <p:nvPicPr>
          <p:cNvPr id="4" name="Afbeelding 3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C32A83F6-F7E1-44DB-53D5-42011B6C3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8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C1E38D9-ECF1-92D6-6EB0-1A93F7047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nl-NL" sz="7200" dirty="0">
                <a:solidFill>
                  <a:schemeClr val="bg1"/>
                </a:solidFill>
              </a:rPr>
              <a:t>Hoe was het vroeger</a:t>
            </a:r>
            <a:br>
              <a:rPr lang="nl-NL" sz="7200">
                <a:solidFill>
                  <a:schemeClr val="bg1"/>
                </a:solidFill>
              </a:rPr>
            </a:br>
            <a:r>
              <a:rPr lang="nl-NL" sz="7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4B1C63-FCE5-A156-8191-D76BA08F3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039" y="381935"/>
            <a:ext cx="4685916" cy="597441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nl-NL" sz="1800"/>
          </a:p>
          <a:p>
            <a:endParaRPr lang="nl-NL" sz="1800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728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09CB703-C563-4F1F-BF28-83C06E978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40A7E87-A30E-0594-EFA4-9F7548E0E1B7}"/>
              </a:ext>
            </a:extLst>
          </p:cNvPr>
          <p:cNvSpPr txBox="1"/>
          <p:nvPr/>
        </p:nvSpPr>
        <p:spPr>
          <a:xfrm>
            <a:off x="3116649" y="192047"/>
            <a:ext cx="7697597" cy="138858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Het oudemannenhuis in Haarlem uit 1609</a:t>
            </a:r>
          </a:p>
        </p:txBody>
      </p:sp>
      <p:sp>
        <p:nvSpPr>
          <p:cNvPr id="32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041" y="259737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fbeelding 1" descr="De geschiedenis van de ouderenzorg in Nederland | IsGeschiedenis">
            <a:extLst>
              <a:ext uri="{FF2B5EF4-FFF2-40B4-BE49-F238E27FC236}">
                <a16:creationId xmlns:a16="http://schemas.microsoft.com/office/drawing/2014/main" id="{B5CDABF1-CBB1-5315-6AFB-1FB248FDF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00" y="1858837"/>
            <a:ext cx="10050409" cy="4975170"/>
          </a:xfrm>
          <a:prstGeom prst="rect">
            <a:avLst/>
          </a:prstGeom>
        </p:spPr>
      </p:pic>
      <p:sp>
        <p:nvSpPr>
          <p:cNvPr id="36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7821" y="282667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9869" y="610939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99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 descr="Afbeelding met kleding, persoon, overdekt, muur&#10;&#10;Automatisch gegenereerde beschrijving">
            <a:extLst>
              <a:ext uri="{FF2B5EF4-FFF2-40B4-BE49-F238E27FC236}">
                <a16:creationId xmlns:a16="http://schemas.microsoft.com/office/drawing/2014/main" id="{4A5A64A1-92A8-C1F6-B556-0A450E86BE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016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01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31464"/>
            <a:ext cx="10373794" cy="501675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/>
              <a:t>Bejaardenhuizen en toen ...</a:t>
            </a:r>
          </a:p>
          <a:p>
            <a:endParaRPr lang="nl-NL" sz="2400"/>
          </a:p>
          <a:p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In 1965 werd het eerste moderne bejaardenhuis geopend</a:t>
            </a:r>
            <a:endParaRPr lang="nl-NL" dirty="0"/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Veel werd er bijgebouwd</a:t>
            </a:r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Sinds jaren 70 beleid om ouderen aan te moedigen om zo lang mogelijk zelfstandig te laten wonen. In 1975 mocht maximaal 7 % van de bevolking in een verzorgingshuis wonen</a:t>
            </a:r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In 2013 is er door de regering beslist om alle verzorgingshuizen te sluiten</a:t>
            </a:r>
          </a:p>
        </p:txBody>
      </p: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A408E98C-FED4-0166-AA3D-2271301DF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95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C1E38D9-ECF1-92D6-6EB0-1A93F7047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478" y="1258874"/>
            <a:ext cx="3681992" cy="4301854"/>
          </a:xfrm>
        </p:spPr>
        <p:txBody>
          <a:bodyPr anchor="ctr">
            <a:normAutofit/>
          </a:bodyPr>
          <a:lstStyle/>
          <a:p>
            <a:pPr algn="ctr"/>
            <a:r>
              <a:rPr lang="nl-NL" sz="7200">
                <a:solidFill>
                  <a:schemeClr val="bg1"/>
                </a:solidFill>
              </a:rPr>
              <a:t>Hoe is het nu  ? 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4B1C63-FCE5-A156-8191-D76BA08F3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039" y="381935"/>
            <a:ext cx="4685916" cy="597441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nl-NL" sz="1800"/>
          </a:p>
          <a:p>
            <a:endParaRPr lang="nl-NL" sz="1800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53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20421"/>
            <a:ext cx="10064576" cy="575542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/>
              <a:t>Langer zelfstandig/langer thuis: Hoe dan ..?</a:t>
            </a:r>
          </a:p>
          <a:p>
            <a:pPr marL="4000500" lvl="8" indent="-342900">
              <a:buFont typeface="Wingdings"/>
              <a:buChar char="§"/>
            </a:pPr>
            <a:endParaRPr lang="nl-NL" sz="2400"/>
          </a:p>
          <a:p>
            <a:pPr marL="4000500" lvl="8" indent="-342900">
              <a:buFont typeface="Wingdings"/>
              <a:buChar char="§"/>
            </a:pPr>
            <a:endParaRPr lang="nl-NL" sz="2400" dirty="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Eigen regie: zelf doen</a:t>
            </a:r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Hulpmiddelen/aanpassingen</a:t>
            </a:r>
            <a:endParaRPr lang="nl-NL" dirty="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Naasten/mantelzorg</a:t>
            </a:r>
            <a:endParaRPr lang="nl-NL" dirty="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Ondersteuning aan huis</a:t>
            </a:r>
            <a:endParaRPr lang="nl-NL" dirty="0"/>
          </a:p>
          <a:p>
            <a:r>
              <a:rPr lang="nl-NL" sz="2400" dirty="0"/>
              <a:t>  Casemanager</a:t>
            </a:r>
            <a:endParaRPr lang="nl-NL" dirty="0"/>
          </a:p>
          <a:p>
            <a:r>
              <a:rPr lang="nl-NL" sz="2400" dirty="0"/>
              <a:t>  Wijkverpleging </a:t>
            </a:r>
            <a:endParaRPr lang="nl-NL" dirty="0"/>
          </a:p>
          <a:p>
            <a:r>
              <a:rPr lang="nl-NL" sz="2400" dirty="0"/>
              <a:t>    Behandeling: fysio/ergo</a:t>
            </a:r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Ondersteuning buitenshuis</a:t>
            </a:r>
          </a:p>
          <a:p>
            <a:endParaRPr lang="nl-NL" sz="2400"/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endParaRPr lang="nl-NL" sz="2400"/>
          </a:p>
          <a:p>
            <a:pPr marL="342900" indent="-342900">
              <a:buFont typeface="Wingdings"/>
              <a:buChar char="q"/>
            </a:pPr>
            <a:endParaRPr lang="nl-NL" sz="2400"/>
          </a:p>
        </p:txBody>
      </p:sp>
      <p:pic>
        <p:nvPicPr>
          <p:cNvPr id="4" name="Picture 3" descr="Buik van een persoon die een miniatuurhuis vasthoudt">
            <a:extLst>
              <a:ext uri="{FF2B5EF4-FFF2-40B4-BE49-F238E27FC236}">
                <a16:creationId xmlns:a16="http://schemas.microsoft.com/office/drawing/2014/main" id="{9946FCB8-021B-08F4-9A9E-966508DAC5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435" r="-2" b="191"/>
          <a:stretch/>
        </p:blipFill>
        <p:spPr>
          <a:xfrm>
            <a:off x="6093166" y="1854834"/>
            <a:ext cx="4586624" cy="2981762"/>
          </a:xfrm>
          <a:prstGeom prst="rect">
            <a:avLst/>
          </a:prstGeom>
        </p:spPr>
      </p:pic>
      <p:pic>
        <p:nvPicPr>
          <p:cNvPr id="5" name="Afbeelding 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E19DA23-112F-6A63-C269-95619486B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8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31464"/>
            <a:ext cx="9733272" cy="575542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/>
              <a:t>Ondersteuning aan huis: </a:t>
            </a:r>
          </a:p>
          <a:p>
            <a:endParaRPr lang="nl-NL" sz="2400" dirty="0"/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Behandeling met therapie thuis of buitenshuis</a:t>
            </a:r>
            <a:r>
              <a:rPr lang="nl-NL" sz="2400" dirty="0"/>
              <a:t>: </a:t>
            </a:r>
            <a:endParaRPr lang="nl-NL" dirty="0"/>
          </a:p>
          <a:p>
            <a:r>
              <a:rPr lang="nl-NL" sz="2400" dirty="0"/>
              <a:t>    fysio, ergo, diëtiste, muziektherapie, logopedie, psycholoog etc.</a:t>
            </a:r>
            <a:endParaRPr lang="nl-NL" dirty="0"/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hulpmiddelen/Ondersteuning/zorg/verpleging aan huis</a:t>
            </a:r>
          </a:p>
          <a:p>
            <a:endParaRPr lang="nl-NL" sz="2400" b="1" dirty="0"/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Casemanagement Parkinson:</a:t>
            </a:r>
            <a:r>
              <a:rPr lang="nl-NL" sz="2400" dirty="0"/>
              <a:t> Kristel van Hoof, Franca Janssen</a:t>
            </a:r>
          </a:p>
          <a:p>
            <a:r>
              <a:rPr lang="nl-NL" sz="2400" dirty="0"/>
              <a:t>    Michelle </a:t>
            </a:r>
            <a:r>
              <a:rPr lang="nl-NL" sz="2400" dirty="0" err="1"/>
              <a:t>Wuijts</a:t>
            </a:r>
          </a:p>
          <a:p>
            <a:pPr marL="285750" indent="-285750">
              <a:buFont typeface="Wingdings"/>
              <a:buChar char="q"/>
            </a:pPr>
            <a:r>
              <a:rPr lang="nl-NL" sz="2400" dirty="0"/>
              <a:t> </a:t>
            </a:r>
            <a:r>
              <a:rPr lang="nl-NL" sz="2400" b="1" dirty="0"/>
              <a:t>Wat doet de casemanager Parkinson? </a:t>
            </a:r>
          </a:p>
          <a:p>
            <a:r>
              <a:rPr lang="nl-NL" sz="2400" dirty="0"/>
              <a:t>    </a:t>
            </a:r>
            <a:r>
              <a:rPr lang="nl-NL" sz="2400" dirty="0">
                <a:ea typeface="+mn-lt"/>
                <a:cs typeface="+mn-lt"/>
              </a:rPr>
              <a:t>Doel: zo lang mogelijk thuis wonen</a:t>
            </a:r>
          </a:p>
          <a:p>
            <a:r>
              <a:rPr lang="nl-NL" sz="2400" dirty="0"/>
              <a:t>    Begeleiding, ondersteuning en coördinatie van zorg</a:t>
            </a:r>
            <a:endParaRPr lang="nl-NL" dirty="0"/>
          </a:p>
          <a:p>
            <a:r>
              <a:rPr lang="nl-NL" sz="2400" dirty="0"/>
              <a:t>    </a:t>
            </a:r>
            <a:r>
              <a:rPr lang="nl-NL" sz="2400" dirty="0">
                <a:latin typeface="Arial"/>
                <a:cs typeface="Arial"/>
              </a:rPr>
              <a:t>Criteria: Diagnose, 65 jaar en ouder, woonachtig in Eindhoven</a:t>
            </a:r>
          </a:p>
          <a:p>
            <a:r>
              <a:rPr lang="nl-NL" sz="2400" dirty="0"/>
              <a:t>    Expertise op het gebied van Parkinson</a:t>
            </a:r>
            <a:endParaRPr lang="nl-NL" dirty="0"/>
          </a:p>
          <a:p>
            <a:r>
              <a:rPr lang="nl-NL" sz="2400" dirty="0">
                <a:latin typeface="Arial"/>
                <a:cs typeface="Arial"/>
              </a:rPr>
              <a:t>    </a:t>
            </a:r>
            <a:r>
              <a:rPr lang="nl-NL" sz="2400" dirty="0"/>
              <a:t>Verbindende schakel </a:t>
            </a:r>
            <a:r>
              <a:rPr lang="nl-NL" sz="2400" dirty="0">
                <a:ea typeface="+mn-lt"/>
                <a:cs typeface="+mn-lt"/>
              </a:rPr>
              <a:t>en aanspreekpunt </a:t>
            </a:r>
            <a:endParaRPr lang="en-US" sz="2400" dirty="0">
              <a:latin typeface="Arial"/>
              <a:ea typeface="+mn-lt"/>
              <a:cs typeface="Arial"/>
            </a:endParaRPr>
          </a:p>
          <a:p>
            <a:r>
              <a:rPr lang="nl-NL" sz="2400" dirty="0"/>
              <a:t>    Verwijzingen door:  ..</a:t>
            </a:r>
          </a:p>
        </p:txBody>
      </p:sp>
      <p:pic>
        <p:nvPicPr>
          <p:cNvPr id="4" name="Afbeelding 3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0B42E89C-990B-035B-85B0-03E0CA8B4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428" y="5177597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37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08B641-35B9-DC47-42AB-2A566FF6FA0E}"/>
              </a:ext>
            </a:extLst>
          </p:cNvPr>
          <p:cNvSpPr txBox="1"/>
          <p:nvPr/>
        </p:nvSpPr>
        <p:spPr>
          <a:xfrm>
            <a:off x="1380122" y="731464"/>
            <a:ext cx="10020403" cy="575542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/>
              <a:t>Ondersteuning buitenshuis: Wat en hoe? </a:t>
            </a:r>
            <a:endParaRPr lang="nl-NL" b="1"/>
          </a:p>
          <a:p>
            <a:endParaRPr lang="nl-NL" sz="2400" b="1" dirty="0"/>
          </a:p>
          <a:p>
            <a:r>
              <a:rPr lang="nl-NL" sz="2400" b="1" dirty="0"/>
              <a:t>Wat: </a:t>
            </a:r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Dagbesteding</a:t>
            </a:r>
            <a:r>
              <a:rPr lang="nl-NL" sz="2400" dirty="0"/>
              <a:t> gericht op activiteiten en welzijn</a:t>
            </a:r>
            <a:endParaRPr lang="nl-NL" dirty="0"/>
          </a:p>
          <a:p>
            <a:pPr marL="342900" indent="-342900">
              <a:buFont typeface="Wingdings"/>
              <a:buChar char="q"/>
            </a:pPr>
            <a:r>
              <a:rPr lang="nl-NL" sz="2400" b="1" dirty="0"/>
              <a:t>Dagbehandeling</a:t>
            </a:r>
            <a:r>
              <a:rPr lang="nl-NL" sz="2400" dirty="0"/>
              <a:t> gericht op activiteiten en therapie</a:t>
            </a:r>
          </a:p>
          <a:p>
            <a:r>
              <a:rPr lang="nl-NL" sz="2400" dirty="0"/>
              <a:t> Er worden behandel doelen opgemaakt. U neemt deel aan </a:t>
            </a:r>
          </a:p>
          <a:p>
            <a:r>
              <a:rPr lang="nl-NL" sz="2400" dirty="0"/>
              <a:t> therapie /behandelingen.</a:t>
            </a:r>
            <a:endParaRPr lang="nl-NL" dirty="0"/>
          </a:p>
          <a:p>
            <a:r>
              <a:rPr lang="nl-NL" sz="2400" b="1" dirty="0"/>
              <a:t>Hoe:</a:t>
            </a:r>
            <a:endParaRPr lang="nl-NL" b="1" dirty="0"/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Aanvragen via de gemeente, vergoeding door </a:t>
            </a:r>
            <a:r>
              <a:rPr lang="nl-NL" sz="2400" dirty="0" err="1"/>
              <a:t>wmo</a:t>
            </a:r>
            <a:r>
              <a:rPr lang="nl-NL" sz="2400" dirty="0"/>
              <a:t> (wet maatschappelijke ondersteuning)en </a:t>
            </a:r>
            <a:r>
              <a:rPr lang="nl-NL" sz="2400" dirty="0" err="1"/>
              <a:t>wlz</a:t>
            </a:r>
            <a:r>
              <a:rPr lang="nl-NL" sz="2400" dirty="0"/>
              <a:t>(wet langdurige zorg)</a:t>
            </a:r>
            <a:endParaRPr lang="nl-NL" dirty="0"/>
          </a:p>
          <a:p>
            <a:r>
              <a:rPr lang="nl-NL" sz="2400" b="1" dirty="0"/>
              <a:t>Toekomst: </a:t>
            </a:r>
          </a:p>
          <a:p>
            <a:pPr marL="342900" indent="-342900">
              <a:buFont typeface="Wingdings"/>
              <a:buChar char="q"/>
            </a:pPr>
            <a:r>
              <a:rPr lang="nl-NL" sz="2400" dirty="0">
                <a:ea typeface="+mn-lt"/>
                <a:cs typeface="+mn-lt"/>
              </a:rPr>
              <a:t>Parkinson beter thuis (start april 2023)uitzoeken wat nodig is voor Langer zelfstandig langer thuis voor </a:t>
            </a:r>
            <a:endParaRPr lang="nl-NL" sz="2400" b="1" dirty="0">
              <a:ea typeface="+mn-lt"/>
              <a:cs typeface="+mn-lt"/>
            </a:endParaRPr>
          </a:p>
          <a:p>
            <a:r>
              <a:rPr lang="nl-NL" sz="2400" dirty="0">
                <a:ea typeface="+mn-lt"/>
                <a:cs typeface="+mn-lt"/>
              </a:rPr>
              <a:t>    Mensen met Parkinson(ismen)</a:t>
            </a:r>
          </a:p>
          <a:p>
            <a:pPr marL="342900" indent="-342900">
              <a:buFont typeface="Wingdings"/>
              <a:buChar char="q"/>
            </a:pPr>
            <a:r>
              <a:rPr lang="nl-NL" sz="2400" dirty="0"/>
              <a:t>Kortdurende herstelgerichte zorg</a:t>
            </a:r>
          </a:p>
        </p:txBody>
      </p: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79EF759-0666-7A0A-C6C6-160CEBC5F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860" y="5084921"/>
            <a:ext cx="3900009" cy="11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76383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Prismatic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643</Words>
  <Application>Microsoft Office PowerPoint</Application>
  <PresentationFormat>Breedbeeld</PresentationFormat>
  <Paragraphs>134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Univers</vt:lpstr>
      <vt:lpstr>Wingdings</vt:lpstr>
      <vt:lpstr>GradientVTI</vt:lpstr>
      <vt:lpstr>Langer zelfstandig/ langer thuis en wat als dat niet meer kan? </vt:lpstr>
      <vt:lpstr>Hoe was het vroeger ?</vt:lpstr>
      <vt:lpstr>PowerPoint-presentatie</vt:lpstr>
      <vt:lpstr>PowerPoint-presentatie</vt:lpstr>
      <vt:lpstr>PowerPoint-presentatie</vt:lpstr>
      <vt:lpstr>Hoe is het nu  ? </vt:lpstr>
      <vt:lpstr>PowerPoint-presentatie</vt:lpstr>
      <vt:lpstr>PowerPoint-presentatie</vt:lpstr>
      <vt:lpstr>PowerPoint-presentatie</vt:lpstr>
      <vt:lpstr>Parkinson Beter  Thuis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Marie-Anne Waulthers</cp:lastModifiedBy>
  <cp:revision>248</cp:revision>
  <cp:lastPrinted>2024-11-20T14:28:35Z</cp:lastPrinted>
  <dcterms:created xsi:type="dcterms:W3CDTF">2024-10-29T08:37:00Z</dcterms:created>
  <dcterms:modified xsi:type="dcterms:W3CDTF">2024-11-20T14:34:14Z</dcterms:modified>
</cp:coreProperties>
</file>