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4"/>
  </p:sldMasterIdLst>
  <p:notesMasterIdLst>
    <p:notesMasterId r:id="rId47"/>
  </p:notesMasterIdLst>
  <p:sldIdLst>
    <p:sldId id="256" r:id="rId5"/>
    <p:sldId id="257" r:id="rId6"/>
    <p:sldId id="267" r:id="rId7"/>
    <p:sldId id="269" r:id="rId8"/>
    <p:sldId id="271" r:id="rId9"/>
    <p:sldId id="270" r:id="rId10"/>
    <p:sldId id="263" r:id="rId11"/>
    <p:sldId id="265" r:id="rId12"/>
    <p:sldId id="258" r:id="rId13"/>
    <p:sldId id="260" r:id="rId14"/>
    <p:sldId id="261" r:id="rId15"/>
    <p:sldId id="291" r:id="rId16"/>
    <p:sldId id="298" r:id="rId17"/>
    <p:sldId id="304" r:id="rId18"/>
    <p:sldId id="303" r:id="rId19"/>
    <p:sldId id="290" r:id="rId20"/>
    <p:sldId id="296" r:id="rId21"/>
    <p:sldId id="293" r:id="rId22"/>
    <p:sldId id="292" r:id="rId23"/>
    <p:sldId id="295" r:id="rId24"/>
    <p:sldId id="266" r:id="rId25"/>
    <p:sldId id="259" r:id="rId26"/>
    <p:sldId id="273" r:id="rId27"/>
    <p:sldId id="272" r:id="rId28"/>
    <p:sldId id="274" r:id="rId29"/>
    <p:sldId id="275" r:id="rId30"/>
    <p:sldId id="276" r:id="rId31"/>
    <p:sldId id="277" r:id="rId32"/>
    <p:sldId id="278" r:id="rId33"/>
    <p:sldId id="299" r:id="rId34"/>
    <p:sldId id="280" r:id="rId35"/>
    <p:sldId id="281" r:id="rId36"/>
    <p:sldId id="282" r:id="rId37"/>
    <p:sldId id="283" r:id="rId38"/>
    <p:sldId id="284" r:id="rId39"/>
    <p:sldId id="285" r:id="rId40"/>
    <p:sldId id="286" r:id="rId41"/>
    <p:sldId id="287" r:id="rId42"/>
    <p:sldId id="288" r:id="rId43"/>
    <p:sldId id="289"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B9281-28AC-4E00-8FA7-A01DEC75D8B0}" v="12" dt="2026-04-15T10:03:39.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05" d="100"/>
          <a:sy n="105" d="100"/>
        </p:scale>
        <p:origin x="1830"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Willemse" userId="9dd6c78a-82a9-4b95-825b-919ce281a2ab" providerId="ADAL" clId="{CB91BD69-4EAB-4C49-87C4-975B8B6F5379}"/>
    <pc:docChg chg="undo custSel addSld delSld modSld sldOrd">
      <pc:chgData name="Petra Willemse" userId="9dd6c78a-82a9-4b95-825b-919ce281a2ab" providerId="ADAL" clId="{CB91BD69-4EAB-4C49-87C4-975B8B6F5379}" dt="2026-04-15T10:19:51.300" v="15369" actId="20577"/>
      <pc:docMkLst>
        <pc:docMk/>
      </pc:docMkLst>
      <pc:sldChg chg="addSp delSp modSp mod">
        <pc:chgData name="Petra Willemse" userId="9dd6c78a-82a9-4b95-825b-919ce281a2ab" providerId="ADAL" clId="{CB91BD69-4EAB-4C49-87C4-975B8B6F5379}" dt="2026-04-09T12:12:02.058" v="9664" actId="20577"/>
        <pc:sldMkLst>
          <pc:docMk/>
          <pc:sldMk cId="926997451" sldId="257"/>
        </pc:sldMkLst>
        <pc:spChg chg="mod">
          <ac:chgData name="Petra Willemse" userId="9dd6c78a-82a9-4b95-825b-919ce281a2ab" providerId="ADAL" clId="{CB91BD69-4EAB-4C49-87C4-975B8B6F5379}" dt="2026-04-02T12:51:00.429" v="3689" actId="14100"/>
          <ac:spMkLst>
            <pc:docMk/>
            <pc:sldMk cId="926997451" sldId="257"/>
            <ac:spMk id="4" creationId="{4F638A14-2EC2-1B32-CA1B-4FA5230EC419}"/>
          </ac:spMkLst>
        </pc:spChg>
        <pc:spChg chg="mod">
          <ac:chgData name="Petra Willemse" userId="9dd6c78a-82a9-4b95-825b-919ce281a2ab" providerId="ADAL" clId="{CB91BD69-4EAB-4C49-87C4-975B8B6F5379}" dt="2026-04-09T12:12:02.058" v="9664" actId="20577"/>
          <ac:spMkLst>
            <pc:docMk/>
            <pc:sldMk cId="926997451" sldId="257"/>
            <ac:spMk id="5" creationId="{82DA626D-4F3E-7B0B-FF07-7A76CAF01F5B}"/>
          </ac:spMkLst>
        </pc:spChg>
      </pc:sldChg>
      <pc:sldChg chg="modSp mod">
        <pc:chgData name="Petra Willemse" userId="9dd6c78a-82a9-4b95-825b-919ce281a2ab" providerId="ADAL" clId="{CB91BD69-4EAB-4C49-87C4-975B8B6F5379}" dt="2026-04-09T12:14:40.107" v="9678" actId="20577"/>
        <pc:sldMkLst>
          <pc:docMk/>
          <pc:sldMk cId="105724140" sldId="258"/>
        </pc:sldMkLst>
        <pc:spChg chg="mod">
          <ac:chgData name="Petra Willemse" userId="9dd6c78a-82a9-4b95-825b-919ce281a2ab" providerId="ADAL" clId="{CB91BD69-4EAB-4C49-87C4-975B8B6F5379}" dt="2026-04-02T12:50:18.975" v="3680" actId="14100"/>
          <ac:spMkLst>
            <pc:docMk/>
            <pc:sldMk cId="105724140" sldId="258"/>
            <ac:spMk id="4" creationId="{83E6C1CB-FE15-39F7-B9EC-CA75FDDF06AA}"/>
          </ac:spMkLst>
        </pc:spChg>
        <pc:spChg chg="mod">
          <ac:chgData name="Petra Willemse" userId="9dd6c78a-82a9-4b95-825b-919ce281a2ab" providerId="ADAL" clId="{CB91BD69-4EAB-4C49-87C4-975B8B6F5379}" dt="2026-04-09T12:14:40.107" v="9678" actId="20577"/>
          <ac:spMkLst>
            <pc:docMk/>
            <pc:sldMk cId="105724140" sldId="258"/>
            <ac:spMk id="5" creationId="{1454FB85-9C73-007B-79BC-6F8839730947}"/>
          </ac:spMkLst>
        </pc:spChg>
      </pc:sldChg>
      <pc:sldChg chg="modSp add mod ord">
        <pc:chgData name="Petra Willemse" userId="9dd6c78a-82a9-4b95-825b-919ce281a2ab" providerId="ADAL" clId="{CB91BD69-4EAB-4C49-87C4-975B8B6F5379}" dt="2026-04-15T10:18:09.184" v="15354" actId="20577"/>
        <pc:sldMkLst>
          <pc:docMk/>
          <pc:sldMk cId="2802439724" sldId="259"/>
        </pc:sldMkLst>
        <pc:spChg chg="mod">
          <ac:chgData name="Petra Willemse" userId="9dd6c78a-82a9-4b95-825b-919ce281a2ab" providerId="ADAL" clId="{CB91BD69-4EAB-4C49-87C4-975B8B6F5379}" dt="2026-04-02T12:52:38.474" v="3727" actId="20577"/>
          <ac:spMkLst>
            <pc:docMk/>
            <pc:sldMk cId="2802439724" sldId="259"/>
            <ac:spMk id="4" creationId="{1AF2C71F-54A0-FACC-81BF-FA21321CE60E}"/>
          </ac:spMkLst>
        </pc:spChg>
        <pc:spChg chg="mod">
          <ac:chgData name="Petra Willemse" userId="9dd6c78a-82a9-4b95-825b-919ce281a2ab" providerId="ADAL" clId="{CB91BD69-4EAB-4C49-87C4-975B8B6F5379}" dt="2026-04-15T10:18:09.184" v="15354" actId="20577"/>
          <ac:spMkLst>
            <pc:docMk/>
            <pc:sldMk cId="2802439724" sldId="259"/>
            <ac:spMk id="5" creationId="{8E46A74E-9FC9-2E62-39A0-0FA9AD3131C8}"/>
          </ac:spMkLst>
        </pc:spChg>
      </pc:sldChg>
      <pc:sldChg chg="addSp delSp modSp add mod">
        <pc:chgData name="Petra Willemse" userId="9dd6c78a-82a9-4b95-825b-919ce281a2ab" providerId="ADAL" clId="{CB91BD69-4EAB-4C49-87C4-975B8B6F5379}" dt="2026-04-02T12:50:13.610" v="3679" actId="14100"/>
        <pc:sldMkLst>
          <pc:docMk/>
          <pc:sldMk cId="1176938537" sldId="260"/>
        </pc:sldMkLst>
        <pc:spChg chg="mod">
          <ac:chgData name="Petra Willemse" userId="9dd6c78a-82a9-4b95-825b-919ce281a2ab" providerId="ADAL" clId="{CB91BD69-4EAB-4C49-87C4-975B8B6F5379}" dt="2026-04-02T12:50:13.610" v="3679" actId="14100"/>
          <ac:spMkLst>
            <pc:docMk/>
            <pc:sldMk cId="1176938537" sldId="260"/>
            <ac:spMk id="4" creationId="{58CE061B-993A-90F1-EB6D-1635BB427568}"/>
          </ac:spMkLst>
        </pc:spChg>
        <pc:spChg chg="mod">
          <ac:chgData name="Petra Willemse" userId="9dd6c78a-82a9-4b95-825b-919ce281a2ab" providerId="ADAL" clId="{CB91BD69-4EAB-4C49-87C4-975B8B6F5379}" dt="2026-04-02T10:12:07.549" v="471" actId="20577"/>
          <ac:spMkLst>
            <pc:docMk/>
            <pc:sldMk cId="1176938537" sldId="260"/>
            <ac:spMk id="5" creationId="{D738ED1C-2D18-1749-E702-55CBF1D4D2CF}"/>
          </ac:spMkLst>
        </pc:spChg>
      </pc:sldChg>
      <pc:sldChg chg="modSp add mod modNotesTx">
        <pc:chgData name="Petra Willemse" userId="9dd6c78a-82a9-4b95-825b-919ce281a2ab" providerId="ADAL" clId="{CB91BD69-4EAB-4C49-87C4-975B8B6F5379}" dt="2026-04-15T09:26:23.016" v="13749" actId="115"/>
        <pc:sldMkLst>
          <pc:docMk/>
          <pc:sldMk cId="2208484042" sldId="261"/>
        </pc:sldMkLst>
        <pc:spChg chg="mod">
          <ac:chgData name="Petra Willemse" userId="9dd6c78a-82a9-4b95-825b-919ce281a2ab" providerId="ADAL" clId="{CB91BD69-4EAB-4C49-87C4-975B8B6F5379}" dt="2026-04-02T12:49:51.135" v="3676" actId="14100"/>
          <ac:spMkLst>
            <pc:docMk/>
            <pc:sldMk cId="2208484042" sldId="261"/>
            <ac:spMk id="4" creationId="{8CD42AA0-1AA0-91A5-A266-AF5D2D268853}"/>
          </ac:spMkLst>
        </pc:spChg>
        <pc:spChg chg="mod">
          <ac:chgData name="Petra Willemse" userId="9dd6c78a-82a9-4b95-825b-919ce281a2ab" providerId="ADAL" clId="{CB91BD69-4EAB-4C49-87C4-975B8B6F5379}" dt="2026-04-15T09:26:23.016" v="13749" actId="115"/>
          <ac:spMkLst>
            <pc:docMk/>
            <pc:sldMk cId="2208484042" sldId="261"/>
            <ac:spMk id="5" creationId="{040E3D43-8458-5261-0EA7-8E7DCF15ACB0}"/>
          </ac:spMkLst>
        </pc:spChg>
      </pc:sldChg>
      <pc:sldChg chg="modSp add mod">
        <pc:chgData name="Petra Willemse" userId="9dd6c78a-82a9-4b95-825b-919ce281a2ab" providerId="ADAL" clId="{CB91BD69-4EAB-4C49-87C4-975B8B6F5379}" dt="2026-04-15T09:24:54.263" v="13739" actId="5793"/>
        <pc:sldMkLst>
          <pc:docMk/>
          <pc:sldMk cId="2132226007" sldId="263"/>
        </pc:sldMkLst>
        <pc:spChg chg="mod">
          <ac:chgData name="Petra Willemse" userId="9dd6c78a-82a9-4b95-825b-919ce281a2ab" providerId="ADAL" clId="{CB91BD69-4EAB-4C49-87C4-975B8B6F5379}" dt="2026-04-15T09:24:54.263" v="13739" actId="5793"/>
          <ac:spMkLst>
            <pc:docMk/>
            <pc:sldMk cId="2132226007" sldId="263"/>
            <ac:spMk id="5" creationId="{9A66A754-9CD4-4D6C-0A76-BFA9C32B3451}"/>
          </ac:spMkLst>
        </pc:spChg>
      </pc:sldChg>
      <pc:sldChg chg="addSp delSp modSp add mod setBg">
        <pc:chgData name="Petra Willemse" userId="9dd6c78a-82a9-4b95-825b-919ce281a2ab" providerId="ADAL" clId="{CB91BD69-4EAB-4C49-87C4-975B8B6F5379}" dt="2026-04-02T12:50:28.023" v="3681" actId="1076"/>
        <pc:sldMkLst>
          <pc:docMk/>
          <pc:sldMk cId="3480389050" sldId="265"/>
        </pc:sldMkLst>
        <pc:spChg chg="mod">
          <ac:chgData name="Petra Willemse" userId="9dd6c78a-82a9-4b95-825b-919ce281a2ab" providerId="ADAL" clId="{CB91BD69-4EAB-4C49-87C4-975B8B6F5379}" dt="2026-04-02T12:50:28.023" v="3681" actId="1076"/>
          <ac:spMkLst>
            <pc:docMk/>
            <pc:sldMk cId="3480389050" sldId="265"/>
            <ac:spMk id="4" creationId="{F8F69099-3AD7-57F0-BE2D-DE94C2DCED19}"/>
          </ac:spMkLst>
        </pc:spChg>
        <pc:picChg chg="add mod">
          <ac:chgData name="Petra Willemse" userId="9dd6c78a-82a9-4b95-825b-919ce281a2ab" providerId="ADAL" clId="{CB91BD69-4EAB-4C49-87C4-975B8B6F5379}" dt="2026-04-02T10:24:24.828" v="991" actId="14100"/>
          <ac:picMkLst>
            <pc:docMk/>
            <pc:sldMk cId="3480389050" sldId="265"/>
            <ac:picMk id="2050" creationId="{F3F63AA0-3D37-6ED5-FBCC-03A1EF746A8C}"/>
          </ac:picMkLst>
        </pc:picChg>
      </pc:sldChg>
      <pc:sldChg chg="addSp delSp modSp add mod setBg">
        <pc:chgData name="Petra Willemse" userId="9dd6c78a-82a9-4b95-825b-919ce281a2ab" providerId="ADAL" clId="{CB91BD69-4EAB-4C49-87C4-975B8B6F5379}" dt="2026-04-09T15:17:49.482" v="12717" actId="14100"/>
        <pc:sldMkLst>
          <pc:docMk/>
          <pc:sldMk cId="2987274302" sldId="266"/>
        </pc:sldMkLst>
        <pc:spChg chg="mod">
          <ac:chgData name="Petra Willemse" userId="9dd6c78a-82a9-4b95-825b-919ce281a2ab" providerId="ADAL" clId="{CB91BD69-4EAB-4C49-87C4-975B8B6F5379}" dt="2026-04-09T15:17:28.414" v="12714" actId="313"/>
          <ac:spMkLst>
            <pc:docMk/>
            <pc:sldMk cId="2987274302" sldId="266"/>
            <ac:spMk id="4" creationId="{E81F1AE0-28D3-236A-A517-15290A60EEB9}"/>
          </ac:spMkLst>
        </pc:spChg>
        <pc:spChg chg="add mod">
          <ac:chgData name="Petra Willemse" userId="9dd6c78a-82a9-4b95-825b-919ce281a2ab" providerId="ADAL" clId="{CB91BD69-4EAB-4C49-87C4-975B8B6F5379}" dt="2026-04-09T15:17:49.482" v="12717" actId="14100"/>
          <ac:spMkLst>
            <pc:docMk/>
            <pc:sldMk cId="2987274302" sldId="266"/>
            <ac:spMk id="6" creationId="{15750503-29E4-469E-BC1D-1098EFE24D7E}"/>
          </ac:spMkLst>
        </pc:spChg>
      </pc:sldChg>
      <pc:sldChg chg="addSp modSp add mod">
        <pc:chgData name="Petra Willemse" userId="9dd6c78a-82a9-4b95-825b-919ce281a2ab" providerId="ADAL" clId="{CB91BD69-4EAB-4C49-87C4-975B8B6F5379}" dt="2026-04-02T12:41:41.764" v="2804" actId="14100"/>
        <pc:sldMkLst>
          <pc:docMk/>
          <pc:sldMk cId="2539841473" sldId="267"/>
        </pc:sldMkLst>
        <pc:spChg chg="mod">
          <ac:chgData name="Petra Willemse" userId="9dd6c78a-82a9-4b95-825b-919ce281a2ab" providerId="ADAL" clId="{CB91BD69-4EAB-4C49-87C4-975B8B6F5379}" dt="2026-04-02T12:41:30.683" v="2801" actId="27636"/>
          <ac:spMkLst>
            <pc:docMk/>
            <pc:sldMk cId="2539841473" sldId="267"/>
            <ac:spMk id="5" creationId="{3DD450C3-9A15-9043-BA69-489E06C1EBE1}"/>
          </ac:spMkLst>
        </pc:spChg>
        <pc:picChg chg="add mod">
          <ac:chgData name="Petra Willemse" userId="9dd6c78a-82a9-4b95-825b-919ce281a2ab" providerId="ADAL" clId="{CB91BD69-4EAB-4C49-87C4-975B8B6F5379}" dt="2026-04-02T12:41:41.764" v="2804" actId="14100"/>
          <ac:picMkLst>
            <pc:docMk/>
            <pc:sldMk cId="2539841473" sldId="267"/>
            <ac:picMk id="2" creationId="{FD2EB6AA-9EB0-FBEC-792F-1712A6238FD2}"/>
          </ac:picMkLst>
        </pc:picChg>
      </pc:sldChg>
      <pc:sldChg chg="addSp delSp modSp add del mod ord">
        <pc:chgData name="Petra Willemse" userId="9dd6c78a-82a9-4b95-825b-919ce281a2ab" providerId="ADAL" clId="{CB91BD69-4EAB-4C49-87C4-975B8B6F5379}" dt="2026-04-15T09:24:29.356" v="13735" actId="2696"/>
        <pc:sldMkLst>
          <pc:docMk/>
          <pc:sldMk cId="1715809442" sldId="268"/>
        </pc:sldMkLst>
        <pc:picChg chg="add del mod">
          <ac:chgData name="Petra Willemse" userId="9dd6c78a-82a9-4b95-825b-919ce281a2ab" providerId="ADAL" clId="{CB91BD69-4EAB-4C49-87C4-975B8B6F5379}" dt="2026-04-15T09:24:23.306" v="13734" actId="478"/>
          <ac:picMkLst>
            <pc:docMk/>
            <pc:sldMk cId="1715809442" sldId="268"/>
            <ac:picMk id="2" creationId="{F2C2EC65-31E3-4D2F-D201-9621428B2752}"/>
          </ac:picMkLst>
        </pc:picChg>
      </pc:sldChg>
      <pc:sldChg chg="modSp add mod">
        <pc:chgData name="Petra Willemse" userId="9dd6c78a-82a9-4b95-825b-919ce281a2ab" providerId="ADAL" clId="{CB91BD69-4EAB-4C49-87C4-975B8B6F5379}" dt="2026-04-09T12:13:27.091" v="9674" actId="20577"/>
        <pc:sldMkLst>
          <pc:docMk/>
          <pc:sldMk cId="141160188" sldId="269"/>
        </pc:sldMkLst>
        <pc:spChg chg="mod">
          <ac:chgData name="Petra Willemse" userId="9dd6c78a-82a9-4b95-825b-919ce281a2ab" providerId="ADAL" clId="{CB91BD69-4EAB-4C49-87C4-975B8B6F5379}" dt="2026-04-02T12:50:51.534" v="3687" actId="14100"/>
          <ac:spMkLst>
            <pc:docMk/>
            <pc:sldMk cId="141160188" sldId="269"/>
            <ac:spMk id="4" creationId="{8D50ECDF-7852-E4D9-0C60-F203E9F1DA86}"/>
          </ac:spMkLst>
        </pc:spChg>
        <pc:spChg chg="mod">
          <ac:chgData name="Petra Willemse" userId="9dd6c78a-82a9-4b95-825b-919ce281a2ab" providerId="ADAL" clId="{CB91BD69-4EAB-4C49-87C4-975B8B6F5379}" dt="2026-04-09T12:13:27.091" v="9674" actId="20577"/>
          <ac:spMkLst>
            <pc:docMk/>
            <pc:sldMk cId="141160188" sldId="269"/>
            <ac:spMk id="5" creationId="{31B47B8D-9651-9EE3-B5E4-9D797BE2E54C}"/>
          </ac:spMkLst>
        </pc:spChg>
      </pc:sldChg>
      <pc:sldChg chg="modSp add mod">
        <pc:chgData name="Petra Willemse" userId="9dd6c78a-82a9-4b95-825b-919ce281a2ab" providerId="ADAL" clId="{CB91BD69-4EAB-4C49-87C4-975B8B6F5379}" dt="2026-04-02T12:50:42.455" v="3685" actId="14100"/>
        <pc:sldMkLst>
          <pc:docMk/>
          <pc:sldMk cId="720270317" sldId="270"/>
        </pc:sldMkLst>
        <pc:spChg chg="mod">
          <ac:chgData name="Petra Willemse" userId="9dd6c78a-82a9-4b95-825b-919ce281a2ab" providerId="ADAL" clId="{CB91BD69-4EAB-4C49-87C4-975B8B6F5379}" dt="2026-04-02T12:50:42.455" v="3685" actId="14100"/>
          <ac:spMkLst>
            <pc:docMk/>
            <pc:sldMk cId="720270317" sldId="270"/>
            <ac:spMk id="4" creationId="{B60532FD-43C4-2870-F6EC-A2D122C65987}"/>
          </ac:spMkLst>
        </pc:spChg>
        <pc:spChg chg="mod">
          <ac:chgData name="Petra Willemse" userId="9dd6c78a-82a9-4b95-825b-919ce281a2ab" providerId="ADAL" clId="{CB91BD69-4EAB-4C49-87C4-975B8B6F5379}" dt="2026-04-02T12:50:37.816" v="3683" actId="27636"/>
          <ac:spMkLst>
            <pc:docMk/>
            <pc:sldMk cId="720270317" sldId="270"/>
            <ac:spMk id="5" creationId="{384BD100-8C0C-BAB8-1D17-26D2E274A4F1}"/>
          </ac:spMkLst>
        </pc:spChg>
      </pc:sldChg>
      <pc:sldChg chg="delSp modSp add mod ord">
        <pc:chgData name="Petra Willemse" userId="9dd6c78a-82a9-4b95-825b-919ce281a2ab" providerId="ADAL" clId="{CB91BD69-4EAB-4C49-87C4-975B8B6F5379}" dt="2026-04-15T09:24:34.203" v="13737"/>
        <pc:sldMkLst>
          <pc:docMk/>
          <pc:sldMk cId="3578257804" sldId="271"/>
        </pc:sldMkLst>
        <pc:picChg chg="mod">
          <ac:chgData name="Petra Willemse" userId="9dd6c78a-82a9-4b95-825b-919ce281a2ab" providerId="ADAL" clId="{CB91BD69-4EAB-4C49-87C4-975B8B6F5379}" dt="2026-04-02T12:51:38.038" v="3697" actId="1076"/>
          <ac:picMkLst>
            <pc:docMk/>
            <pc:sldMk cId="3578257804" sldId="271"/>
            <ac:picMk id="3" creationId="{AD4D10F6-6EF3-102E-E0AB-E372B3E562B9}"/>
          </ac:picMkLst>
        </pc:picChg>
      </pc:sldChg>
      <pc:sldChg chg="addSp modSp add mod">
        <pc:chgData name="Petra Willemse" userId="9dd6c78a-82a9-4b95-825b-919ce281a2ab" providerId="ADAL" clId="{CB91BD69-4EAB-4C49-87C4-975B8B6F5379}" dt="2026-04-02T13:32:08.147" v="4309" actId="1076"/>
        <pc:sldMkLst>
          <pc:docMk/>
          <pc:sldMk cId="1919874313" sldId="272"/>
        </pc:sldMkLst>
        <pc:spChg chg="mod">
          <ac:chgData name="Petra Willemse" userId="9dd6c78a-82a9-4b95-825b-919ce281a2ab" providerId="ADAL" clId="{CB91BD69-4EAB-4C49-87C4-975B8B6F5379}" dt="2026-04-02T12:49:36.696" v="3674" actId="14100"/>
          <ac:spMkLst>
            <pc:docMk/>
            <pc:sldMk cId="1919874313" sldId="272"/>
            <ac:spMk id="4" creationId="{1BE0D911-7B85-3A07-AE86-34F30565D8FF}"/>
          </ac:spMkLst>
        </pc:spChg>
        <pc:spChg chg="mod">
          <ac:chgData name="Petra Willemse" userId="9dd6c78a-82a9-4b95-825b-919ce281a2ab" providerId="ADAL" clId="{CB91BD69-4EAB-4C49-87C4-975B8B6F5379}" dt="2026-04-02T13:03:45.806" v="4301"/>
          <ac:spMkLst>
            <pc:docMk/>
            <pc:sldMk cId="1919874313" sldId="272"/>
            <ac:spMk id="5" creationId="{7A0E55A2-E964-B6F3-DEF6-02CA11E018E9}"/>
          </ac:spMkLst>
        </pc:spChg>
        <pc:picChg chg="add mod">
          <ac:chgData name="Petra Willemse" userId="9dd6c78a-82a9-4b95-825b-919ce281a2ab" providerId="ADAL" clId="{CB91BD69-4EAB-4C49-87C4-975B8B6F5379}" dt="2026-04-02T13:32:08.147" v="4309" actId="1076"/>
          <ac:picMkLst>
            <pc:docMk/>
            <pc:sldMk cId="1919874313" sldId="272"/>
            <ac:picMk id="2" creationId="{A4933702-4FC3-1ABF-D139-C4BFB83823C8}"/>
          </ac:picMkLst>
        </pc:picChg>
      </pc:sldChg>
      <pc:sldChg chg="modSp add mod">
        <pc:chgData name="Petra Willemse" userId="9dd6c78a-82a9-4b95-825b-919ce281a2ab" providerId="ADAL" clId="{CB91BD69-4EAB-4C49-87C4-975B8B6F5379}" dt="2026-04-02T12:55:34.174" v="4083" actId="20577"/>
        <pc:sldMkLst>
          <pc:docMk/>
          <pc:sldMk cId="2336064717" sldId="273"/>
        </pc:sldMkLst>
        <pc:spChg chg="mod">
          <ac:chgData name="Petra Willemse" userId="9dd6c78a-82a9-4b95-825b-919ce281a2ab" providerId="ADAL" clId="{CB91BD69-4EAB-4C49-87C4-975B8B6F5379}" dt="2026-04-02T12:55:34.174" v="4083" actId="20577"/>
          <ac:spMkLst>
            <pc:docMk/>
            <pc:sldMk cId="2336064717" sldId="273"/>
            <ac:spMk id="5" creationId="{52AD729A-7C06-F9D4-8F9E-62A829291E4A}"/>
          </ac:spMkLst>
        </pc:spChg>
      </pc:sldChg>
      <pc:sldChg chg="delSp modSp add mod">
        <pc:chgData name="Petra Willemse" userId="9dd6c78a-82a9-4b95-825b-919ce281a2ab" providerId="ADAL" clId="{CB91BD69-4EAB-4C49-87C4-975B8B6F5379}" dt="2026-04-09T15:18:32.049" v="12721" actId="20577"/>
        <pc:sldMkLst>
          <pc:docMk/>
          <pc:sldMk cId="1384419601" sldId="274"/>
        </pc:sldMkLst>
        <pc:spChg chg="mod">
          <ac:chgData name="Petra Willemse" userId="9dd6c78a-82a9-4b95-825b-919ce281a2ab" providerId="ADAL" clId="{CB91BD69-4EAB-4C49-87C4-975B8B6F5379}" dt="2026-04-02T13:36:31.618" v="4389" actId="255"/>
          <ac:spMkLst>
            <pc:docMk/>
            <pc:sldMk cId="1384419601" sldId="274"/>
            <ac:spMk id="4" creationId="{0EE8B52F-C2E9-35C2-AB9D-44EB5CBF80AF}"/>
          </ac:spMkLst>
        </pc:spChg>
        <pc:spChg chg="mod">
          <ac:chgData name="Petra Willemse" userId="9dd6c78a-82a9-4b95-825b-919ce281a2ab" providerId="ADAL" clId="{CB91BD69-4EAB-4C49-87C4-975B8B6F5379}" dt="2026-04-09T15:18:32.049" v="12721" actId="20577"/>
          <ac:spMkLst>
            <pc:docMk/>
            <pc:sldMk cId="1384419601" sldId="274"/>
            <ac:spMk id="5" creationId="{CBE3D82B-B951-ED00-A0F8-ED94D718B176}"/>
          </ac:spMkLst>
        </pc:spChg>
      </pc:sldChg>
      <pc:sldChg chg="addSp delSp modSp add mod modAnim">
        <pc:chgData name="Petra Willemse" userId="9dd6c78a-82a9-4b95-825b-919ce281a2ab" providerId="ADAL" clId="{CB91BD69-4EAB-4C49-87C4-975B8B6F5379}" dt="2026-04-02T13:40:43.098" v="4782" actId="14100"/>
        <pc:sldMkLst>
          <pc:docMk/>
          <pc:sldMk cId="1291495008" sldId="275"/>
        </pc:sldMkLst>
        <pc:spChg chg="mod">
          <ac:chgData name="Petra Willemse" userId="9dd6c78a-82a9-4b95-825b-919ce281a2ab" providerId="ADAL" clId="{CB91BD69-4EAB-4C49-87C4-975B8B6F5379}" dt="2026-04-02T13:40:26.118" v="4778" actId="6549"/>
          <ac:spMkLst>
            <pc:docMk/>
            <pc:sldMk cId="1291495008" sldId="275"/>
            <ac:spMk id="4" creationId="{2CE3681A-E172-D3ED-226E-B56291E2BFDE}"/>
          </ac:spMkLst>
        </pc:spChg>
        <pc:picChg chg="add mod">
          <ac:chgData name="Petra Willemse" userId="9dd6c78a-82a9-4b95-825b-919ce281a2ab" providerId="ADAL" clId="{CB91BD69-4EAB-4C49-87C4-975B8B6F5379}" dt="2026-04-02T13:40:43.098" v="4782" actId="14100"/>
          <ac:picMkLst>
            <pc:docMk/>
            <pc:sldMk cId="1291495008" sldId="275"/>
            <ac:picMk id="2" creationId="{25A8D275-9FB5-1482-AA93-9318F8500994}"/>
          </ac:picMkLst>
        </pc:picChg>
      </pc:sldChg>
      <pc:sldChg chg="modSp add mod ord">
        <pc:chgData name="Petra Willemse" userId="9dd6c78a-82a9-4b95-825b-919ce281a2ab" providerId="ADAL" clId="{CB91BD69-4EAB-4C49-87C4-975B8B6F5379}" dt="2026-04-02T13:54:10.371" v="5140" actId="313"/>
        <pc:sldMkLst>
          <pc:docMk/>
          <pc:sldMk cId="2336497493" sldId="276"/>
        </pc:sldMkLst>
        <pc:spChg chg="mod">
          <ac:chgData name="Petra Willemse" userId="9dd6c78a-82a9-4b95-825b-919ce281a2ab" providerId="ADAL" clId="{CB91BD69-4EAB-4C49-87C4-975B8B6F5379}" dt="2026-04-02T13:52:56.206" v="4814" actId="20577"/>
          <ac:spMkLst>
            <pc:docMk/>
            <pc:sldMk cId="2336497493" sldId="276"/>
            <ac:spMk id="4" creationId="{DAA211B7-51D6-79F7-A6C3-5964D09E9E8D}"/>
          </ac:spMkLst>
        </pc:spChg>
        <pc:spChg chg="mod">
          <ac:chgData name="Petra Willemse" userId="9dd6c78a-82a9-4b95-825b-919ce281a2ab" providerId="ADAL" clId="{CB91BD69-4EAB-4C49-87C4-975B8B6F5379}" dt="2026-04-02T13:54:10.371" v="5140" actId="313"/>
          <ac:spMkLst>
            <pc:docMk/>
            <pc:sldMk cId="2336497493" sldId="276"/>
            <ac:spMk id="5" creationId="{7A4AC59A-4E66-A6C7-4950-0C800A46CF23}"/>
          </ac:spMkLst>
        </pc:spChg>
      </pc:sldChg>
      <pc:sldChg chg="modSp add mod">
        <pc:chgData name="Petra Willemse" userId="9dd6c78a-82a9-4b95-825b-919ce281a2ab" providerId="ADAL" clId="{CB91BD69-4EAB-4C49-87C4-975B8B6F5379}" dt="2026-04-02T13:55:54.568" v="5523" actId="313"/>
        <pc:sldMkLst>
          <pc:docMk/>
          <pc:sldMk cId="1032560192" sldId="277"/>
        </pc:sldMkLst>
        <pc:spChg chg="mod">
          <ac:chgData name="Petra Willemse" userId="9dd6c78a-82a9-4b95-825b-919ce281a2ab" providerId="ADAL" clId="{CB91BD69-4EAB-4C49-87C4-975B8B6F5379}" dt="2026-04-02T13:54:44.083" v="5172" actId="20577"/>
          <ac:spMkLst>
            <pc:docMk/>
            <pc:sldMk cId="1032560192" sldId="277"/>
            <ac:spMk id="4" creationId="{D40B895B-953B-EA80-6FD7-52D08354E9AA}"/>
          </ac:spMkLst>
        </pc:spChg>
        <pc:spChg chg="mod">
          <ac:chgData name="Petra Willemse" userId="9dd6c78a-82a9-4b95-825b-919ce281a2ab" providerId="ADAL" clId="{CB91BD69-4EAB-4C49-87C4-975B8B6F5379}" dt="2026-04-02T13:55:54.568" v="5523" actId="313"/>
          <ac:spMkLst>
            <pc:docMk/>
            <pc:sldMk cId="1032560192" sldId="277"/>
            <ac:spMk id="5" creationId="{5A16414E-2292-BCB5-72B9-8BDD38156C2D}"/>
          </ac:spMkLst>
        </pc:spChg>
      </pc:sldChg>
      <pc:sldChg chg="modSp add mod">
        <pc:chgData name="Petra Willemse" userId="9dd6c78a-82a9-4b95-825b-919ce281a2ab" providerId="ADAL" clId="{CB91BD69-4EAB-4C49-87C4-975B8B6F5379}" dt="2026-04-09T15:19:26.641" v="12722" actId="20577"/>
        <pc:sldMkLst>
          <pc:docMk/>
          <pc:sldMk cId="2676642385" sldId="278"/>
        </pc:sldMkLst>
        <pc:spChg chg="mod">
          <ac:chgData name="Petra Willemse" userId="9dd6c78a-82a9-4b95-825b-919ce281a2ab" providerId="ADAL" clId="{CB91BD69-4EAB-4C49-87C4-975B8B6F5379}" dt="2026-04-02T13:56:17.978" v="5561" actId="20577"/>
          <ac:spMkLst>
            <pc:docMk/>
            <pc:sldMk cId="2676642385" sldId="278"/>
            <ac:spMk id="4" creationId="{BE828EB6-ED14-4DFD-C00A-10E1CF445C2F}"/>
          </ac:spMkLst>
        </pc:spChg>
        <pc:spChg chg="mod">
          <ac:chgData name="Petra Willemse" userId="9dd6c78a-82a9-4b95-825b-919ce281a2ab" providerId="ADAL" clId="{CB91BD69-4EAB-4C49-87C4-975B8B6F5379}" dt="2026-04-09T15:19:26.641" v="12722" actId="20577"/>
          <ac:spMkLst>
            <pc:docMk/>
            <pc:sldMk cId="2676642385" sldId="278"/>
            <ac:spMk id="5" creationId="{948A081E-13E9-0120-D393-F5116336391B}"/>
          </ac:spMkLst>
        </pc:spChg>
      </pc:sldChg>
      <pc:sldChg chg="modSp add mod ord">
        <pc:chgData name="Petra Willemse" userId="9dd6c78a-82a9-4b95-825b-919ce281a2ab" providerId="ADAL" clId="{CB91BD69-4EAB-4C49-87C4-975B8B6F5379}" dt="2026-04-15T10:19:03.550" v="15358" actId="20577"/>
        <pc:sldMkLst>
          <pc:docMk/>
          <pc:sldMk cId="3429744389" sldId="280"/>
        </pc:sldMkLst>
        <pc:spChg chg="mod">
          <ac:chgData name="Petra Willemse" userId="9dd6c78a-82a9-4b95-825b-919ce281a2ab" providerId="ADAL" clId="{CB91BD69-4EAB-4C49-87C4-975B8B6F5379}" dt="2026-04-02T14:02:28.759" v="6666" actId="20577"/>
          <ac:spMkLst>
            <pc:docMk/>
            <pc:sldMk cId="3429744389" sldId="280"/>
            <ac:spMk id="4" creationId="{3A7ABA64-0908-35E8-3899-F98825BBB31E}"/>
          </ac:spMkLst>
        </pc:spChg>
        <pc:spChg chg="mod">
          <ac:chgData name="Petra Willemse" userId="9dd6c78a-82a9-4b95-825b-919ce281a2ab" providerId="ADAL" clId="{CB91BD69-4EAB-4C49-87C4-975B8B6F5379}" dt="2026-04-15T10:19:03.550" v="15358" actId="20577"/>
          <ac:spMkLst>
            <pc:docMk/>
            <pc:sldMk cId="3429744389" sldId="280"/>
            <ac:spMk id="5" creationId="{ED4260DA-37AA-FF6C-4529-9ED4507150B9}"/>
          </ac:spMkLst>
        </pc:spChg>
      </pc:sldChg>
      <pc:sldChg chg="addSp delSp modSp add mod">
        <pc:chgData name="Petra Willemse" userId="9dd6c78a-82a9-4b95-825b-919ce281a2ab" providerId="ADAL" clId="{CB91BD69-4EAB-4C49-87C4-975B8B6F5379}" dt="2026-04-02T14:05:08.068" v="6678" actId="1076"/>
        <pc:sldMkLst>
          <pc:docMk/>
          <pc:sldMk cId="3851903427" sldId="281"/>
        </pc:sldMkLst>
        <pc:spChg chg="mod">
          <ac:chgData name="Petra Willemse" userId="9dd6c78a-82a9-4b95-825b-919ce281a2ab" providerId="ADAL" clId="{CB91BD69-4EAB-4C49-87C4-975B8B6F5379}" dt="2026-04-02T14:04:27.467" v="6669" actId="6549"/>
          <ac:spMkLst>
            <pc:docMk/>
            <pc:sldMk cId="3851903427" sldId="281"/>
            <ac:spMk id="4" creationId="{8724044D-3B52-A849-B937-153FA1A25AB0}"/>
          </ac:spMkLst>
        </pc:spChg>
        <pc:picChg chg="add mod">
          <ac:chgData name="Petra Willemse" userId="9dd6c78a-82a9-4b95-825b-919ce281a2ab" providerId="ADAL" clId="{CB91BD69-4EAB-4C49-87C4-975B8B6F5379}" dt="2026-04-02T14:05:08.068" v="6678" actId="1076"/>
          <ac:picMkLst>
            <pc:docMk/>
            <pc:sldMk cId="3851903427" sldId="281"/>
            <ac:picMk id="2" creationId="{AF82BF05-171C-03CE-E29F-BE956760FB5F}"/>
          </ac:picMkLst>
        </pc:picChg>
      </pc:sldChg>
      <pc:sldChg chg="addSp modSp add mod ord">
        <pc:chgData name="Petra Willemse" userId="9dd6c78a-82a9-4b95-825b-919ce281a2ab" providerId="ADAL" clId="{CB91BD69-4EAB-4C49-87C4-975B8B6F5379}" dt="2026-04-15T10:03:35.845" v="14909" actId="20577"/>
        <pc:sldMkLst>
          <pc:docMk/>
          <pc:sldMk cId="4116976329" sldId="282"/>
        </pc:sldMkLst>
        <pc:spChg chg="mod">
          <ac:chgData name="Petra Willemse" userId="9dd6c78a-82a9-4b95-825b-919ce281a2ab" providerId="ADAL" clId="{CB91BD69-4EAB-4C49-87C4-975B8B6F5379}" dt="2026-04-02T14:06:04.039" v="6786" actId="20577"/>
          <ac:spMkLst>
            <pc:docMk/>
            <pc:sldMk cId="4116976329" sldId="282"/>
            <ac:spMk id="4" creationId="{72A64DB7-F4D2-5FCD-F4C5-42E5220091D7}"/>
          </ac:spMkLst>
        </pc:spChg>
        <pc:spChg chg="mod">
          <ac:chgData name="Petra Willemse" userId="9dd6c78a-82a9-4b95-825b-919ce281a2ab" providerId="ADAL" clId="{CB91BD69-4EAB-4C49-87C4-975B8B6F5379}" dt="2026-04-15T10:03:35.845" v="14909" actId="20577"/>
          <ac:spMkLst>
            <pc:docMk/>
            <pc:sldMk cId="4116976329" sldId="282"/>
            <ac:spMk id="5" creationId="{F56A7455-AC54-7039-F4AA-2F5740239EFD}"/>
          </ac:spMkLst>
        </pc:spChg>
        <pc:picChg chg="add mod">
          <ac:chgData name="Petra Willemse" userId="9dd6c78a-82a9-4b95-825b-919ce281a2ab" providerId="ADAL" clId="{CB91BD69-4EAB-4C49-87C4-975B8B6F5379}" dt="2026-04-02T14:22:15.202" v="7109" actId="1076"/>
          <ac:picMkLst>
            <pc:docMk/>
            <pc:sldMk cId="4116976329" sldId="282"/>
            <ac:picMk id="2" creationId="{C7DC6502-5CFC-CAE5-331F-3EB21CFCAFC4}"/>
          </ac:picMkLst>
        </pc:picChg>
      </pc:sldChg>
      <pc:sldChg chg="delSp modSp add mod">
        <pc:chgData name="Petra Willemse" userId="9dd6c78a-82a9-4b95-825b-919ce281a2ab" providerId="ADAL" clId="{CB91BD69-4EAB-4C49-87C4-975B8B6F5379}" dt="2026-04-15T10:19:31.566" v="15368" actId="20577"/>
        <pc:sldMkLst>
          <pc:docMk/>
          <pc:sldMk cId="228705679" sldId="283"/>
        </pc:sldMkLst>
        <pc:spChg chg="mod">
          <ac:chgData name="Petra Willemse" userId="9dd6c78a-82a9-4b95-825b-919ce281a2ab" providerId="ADAL" clId="{CB91BD69-4EAB-4C49-87C4-975B8B6F5379}" dt="2026-04-02T14:25:32.213" v="7168" actId="20577"/>
          <ac:spMkLst>
            <pc:docMk/>
            <pc:sldMk cId="228705679" sldId="283"/>
            <ac:spMk id="4" creationId="{D6FFD113-8D79-BD44-BDFE-BA070E0BD2A5}"/>
          </ac:spMkLst>
        </pc:spChg>
        <pc:spChg chg="mod">
          <ac:chgData name="Petra Willemse" userId="9dd6c78a-82a9-4b95-825b-919ce281a2ab" providerId="ADAL" clId="{CB91BD69-4EAB-4C49-87C4-975B8B6F5379}" dt="2026-04-15T10:19:31.566" v="15368" actId="20577"/>
          <ac:spMkLst>
            <pc:docMk/>
            <pc:sldMk cId="228705679" sldId="283"/>
            <ac:spMk id="5" creationId="{38ABDBE8-2043-527F-F371-35A957B31D00}"/>
          </ac:spMkLst>
        </pc:spChg>
      </pc:sldChg>
      <pc:sldChg chg="modSp add mod">
        <pc:chgData name="Petra Willemse" userId="9dd6c78a-82a9-4b95-825b-919ce281a2ab" providerId="ADAL" clId="{CB91BD69-4EAB-4C49-87C4-975B8B6F5379}" dt="2026-04-15T10:19:51.300" v="15369" actId="20577"/>
        <pc:sldMkLst>
          <pc:docMk/>
          <pc:sldMk cId="3382082729" sldId="284"/>
        </pc:sldMkLst>
        <pc:spChg chg="mod">
          <ac:chgData name="Petra Willemse" userId="9dd6c78a-82a9-4b95-825b-919ce281a2ab" providerId="ADAL" clId="{CB91BD69-4EAB-4C49-87C4-975B8B6F5379}" dt="2026-04-02T14:26:57.765" v="7488" actId="20577"/>
          <ac:spMkLst>
            <pc:docMk/>
            <pc:sldMk cId="3382082729" sldId="284"/>
            <ac:spMk id="4" creationId="{DE07DB7C-C52C-CFC2-DD8E-A2B6C82105EA}"/>
          </ac:spMkLst>
        </pc:spChg>
        <pc:spChg chg="mod">
          <ac:chgData name="Petra Willemse" userId="9dd6c78a-82a9-4b95-825b-919ce281a2ab" providerId="ADAL" clId="{CB91BD69-4EAB-4C49-87C4-975B8B6F5379}" dt="2026-04-15T10:19:51.300" v="15369" actId="20577"/>
          <ac:spMkLst>
            <pc:docMk/>
            <pc:sldMk cId="3382082729" sldId="284"/>
            <ac:spMk id="5" creationId="{5F7DD502-DC78-D743-BE02-C683AABE63DB}"/>
          </ac:spMkLst>
        </pc:spChg>
      </pc:sldChg>
      <pc:sldChg chg="addSp delSp modSp add mod">
        <pc:chgData name="Petra Willemse" userId="9dd6c78a-82a9-4b95-825b-919ce281a2ab" providerId="ADAL" clId="{CB91BD69-4EAB-4C49-87C4-975B8B6F5379}" dt="2026-04-02T14:32:20.431" v="7925" actId="1076"/>
        <pc:sldMkLst>
          <pc:docMk/>
          <pc:sldMk cId="3406539941" sldId="285"/>
        </pc:sldMkLst>
        <pc:picChg chg="add mod">
          <ac:chgData name="Petra Willemse" userId="9dd6c78a-82a9-4b95-825b-919ce281a2ab" providerId="ADAL" clId="{CB91BD69-4EAB-4C49-87C4-975B8B6F5379}" dt="2026-04-02T14:32:20.431" v="7925" actId="1076"/>
          <ac:picMkLst>
            <pc:docMk/>
            <pc:sldMk cId="3406539941" sldId="285"/>
            <ac:picMk id="13" creationId="{3A2D9A89-8B0B-909A-5710-A24DABC4FAA5}"/>
          </ac:picMkLst>
        </pc:picChg>
      </pc:sldChg>
      <pc:sldChg chg="addSp delSp modSp add mod">
        <pc:chgData name="Petra Willemse" userId="9dd6c78a-82a9-4b95-825b-919ce281a2ab" providerId="ADAL" clId="{CB91BD69-4EAB-4C49-87C4-975B8B6F5379}" dt="2026-04-09T15:25:32.718" v="12905" actId="20577"/>
        <pc:sldMkLst>
          <pc:docMk/>
          <pc:sldMk cId="829031413" sldId="286"/>
        </pc:sldMkLst>
        <pc:spChg chg="add mod">
          <ac:chgData name="Petra Willemse" userId="9dd6c78a-82a9-4b95-825b-919ce281a2ab" providerId="ADAL" clId="{CB91BD69-4EAB-4C49-87C4-975B8B6F5379}" dt="2026-04-09T15:25:32.718" v="12905" actId="20577"/>
          <ac:spMkLst>
            <pc:docMk/>
            <pc:sldMk cId="829031413" sldId="286"/>
            <ac:spMk id="3" creationId="{5EA72625-0088-2AF0-F7E0-CEF02E515D68}"/>
          </ac:spMkLst>
        </pc:spChg>
        <pc:spChg chg="mod">
          <ac:chgData name="Petra Willemse" userId="9dd6c78a-82a9-4b95-825b-919ce281a2ab" providerId="ADAL" clId="{CB91BD69-4EAB-4C49-87C4-975B8B6F5379}" dt="2026-04-02T14:51:14.578" v="7961" actId="14100"/>
          <ac:spMkLst>
            <pc:docMk/>
            <pc:sldMk cId="829031413" sldId="286"/>
            <ac:spMk id="4" creationId="{23925854-5099-1627-DE5A-DE965C549996}"/>
          </ac:spMkLst>
        </pc:spChg>
      </pc:sldChg>
      <pc:sldChg chg="modSp add mod">
        <pc:chgData name="Petra Willemse" userId="9dd6c78a-82a9-4b95-825b-919ce281a2ab" providerId="ADAL" clId="{CB91BD69-4EAB-4C49-87C4-975B8B6F5379}" dt="2026-04-15T10:10:43.872" v="15219" actId="20577"/>
        <pc:sldMkLst>
          <pc:docMk/>
          <pc:sldMk cId="4210856158" sldId="287"/>
        </pc:sldMkLst>
        <pc:spChg chg="mod">
          <ac:chgData name="Petra Willemse" userId="9dd6c78a-82a9-4b95-825b-919ce281a2ab" providerId="ADAL" clId="{CB91BD69-4EAB-4C49-87C4-975B8B6F5379}" dt="2026-04-15T10:10:43.872" v="15219" actId="20577"/>
          <ac:spMkLst>
            <pc:docMk/>
            <pc:sldMk cId="4210856158" sldId="287"/>
            <ac:spMk id="3" creationId="{FC976E92-2CD7-4063-38F9-C2C36471F249}"/>
          </ac:spMkLst>
        </pc:spChg>
        <pc:spChg chg="mod">
          <ac:chgData name="Petra Willemse" userId="9dd6c78a-82a9-4b95-825b-919ce281a2ab" providerId="ADAL" clId="{CB91BD69-4EAB-4C49-87C4-975B8B6F5379}" dt="2026-04-02T14:53:08.406" v="8459" actId="20577"/>
          <ac:spMkLst>
            <pc:docMk/>
            <pc:sldMk cId="4210856158" sldId="287"/>
            <ac:spMk id="4" creationId="{8CED7E47-4A0B-94F0-CC0F-D34DFCD7BB7E}"/>
          </ac:spMkLst>
        </pc:spChg>
      </pc:sldChg>
      <pc:sldChg chg="modSp add mod">
        <pc:chgData name="Petra Willemse" userId="9dd6c78a-82a9-4b95-825b-919ce281a2ab" providerId="ADAL" clId="{CB91BD69-4EAB-4C49-87C4-975B8B6F5379}" dt="2026-04-09T15:37:18.279" v="13692" actId="20577"/>
        <pc:sldMkLst>
          <pc:docMk/>
          <pc:sldMk cId="2848424516" sldId="288"/>
        </pc:sldMkLst>
        <pc:spChg chg="mod">
          <ac:chgData name="Petra Willemse" userId="9dd6c78a-82a9-4b95-825b-919ce281a2ab" providerId="ADAL" clId="{CB91BD69-4EAB-4C49-87C4-975B8B6F5379}" dt="2026-04-09T15:37:18.279" v="13692" actId="20577"/>
          <ac:spMkLst>
            <pc:docMk/>
            <pc:sldMk cId="2848424516" sldId="288"/>
            <ac:spMk id="3" creationId="{CBD9C071-CDEF-CE95-29BF-124522D1CC0D}"/>
          </ac:spMkLst>
        </pc:spChg>
      </pc:sldChg>
      <pc:sldChg chg="addSp delSp modSp add mod">
        <pc:chgData name="Petra Willemse" userId="9dd6c78a-82a9-4b95-825b-919ce281a2ab" providerId="ADAL" clId="{CB91BD69-4EAB-4C49-87C4-975B8B6F5379}" dt="2026-04-09T15:38:24.974" v="13733" actId="20577"/>
        <pc:sldMkLst>
          <pc:docMk/>
          <pc:sldMk cId="2604299926" sldId="289"/>
        </pc:sldMkLst>
        <pc:spChg chg="mod">
          <ac:chgData name="Petra Willemse" userId="9dd6c78a-82a9-4b95-825b-919ce281a2ab" providerId="ADAL" clId="{CB91BD69-4EAB-4C49-87C4-975B8B6F5379}" dt="2026-04-09T15:38:24.974" v="13733" actId="20577"/>
          <ac:spMkLst>
            <pc:docMk/>
            <pc:sldMk cId="2604299926" sldId="289"/>
            <ac:spMk id="3" creationId="{86EB2EB1-050C-ECE4-7011-F418A259B853}"/>
          </ac:spMkLst>
        </pc:spChg>
        <pc:spChg chg="mod">
          <ac:chgData name="Petra Willemse" userId="9dd6c78a-82a9-4b95-825b-919ce281a2ab" providerId="ADAL" clId="{CB91BD69-4EAB-4C49-87C4-975B8B6F5379}" dt="2026-04-02T14:56:00.241" v="9063" actId="20577"/>
          <ac:spMkLst>
            <pc:docMk/>
            <pc:sldMk cId="2604299926" sldId="289"/>
            <ac:spMk id="4" creationId="{D61723C5-84C4-7599-2244-4C449773DB53}"/>
          </ac:spMkLst>
        </pc:spChg>
        <pc:picChg chg="add mod">
          <ac:chgData name="Petra Willemse" userId="9dd6c78a-82a9-4b95-825b-919ce281a2ab" providerId="ADAL" clId="{CB91BD69-4EAB-4C49-87C4-975B8B6F5379}" dt="2026-04-02T14:58:30.433" v="9244" actId="1076"/>
          <ac:picMkLst>
            <pc:docMk/>
            <pc:sldMk cId="2604299926" sldId="289"/>
            <ac:picMk id="5" creationId="{857B475E-E9D8-32DF-FE75-E7082A11F0D3}"/>
          </ac:picMkLst>
        </pc:picChg>
      </pc:sldChg>
      <pc:sldChg chg="modSp add mod">
        <pc:chgData name="Petra Willemse" userId="9dd6c78a-82a9-4b95-825b-919ce281a2ab" providerId="ADAL" clId="{CB91BD69-4EAB-4C49-87C4-975B8B6F5379}" dt="2026-04-09T12:25:27.171" v="11148" actId="20577"/>
        <pc:sldMkLst>
          <pc:docMk/>
          <pc:sldMk cId="3555349424" sldId="290"/>
        </pc:sldMkLst>
        <pc:spChg chg="mod">
          <ac:chgData name="Petra Willemse" userId="9dd6c78a-82a9-4b95-825b-919ce281a2ab" providerId="ADAL" clId="{CB91BD69-4EAB-4C49-87C4-975B8B6F5379}" dt="2026-04-09T12:25:27.171" v="11148" actId="20577"/>
          <ac:spMkLst>
            <pc:docMk/>
            <pc:sldMk cId="3555349424" sldId="290"/>
            <ac:spMk id="5" creationId="{F17595AC-ED2D-22B0-9C94-D5E6FBD7ADC9}"/>
          </ac:spMkLst>
        </pc:spChg>
      </pc:sldChg>
      <pc:sldChg chg="modSp add mod">
        <pc:chgData name="Petra Willemse" userId="9dd6c78a-82a9-4b95-825b-919ce281a2ab" providerId="ADAL" clId="{CB91BD69-4EAB-4C49-87C4-975B8B6F5379}" dt="2026-04-09T15:16:20.067" v="12708" actId="115"/>
        <pc:sldMkLst>
          <pc:docMk/>
          <pc:sldMk cId="3946506974" sldId="291"/>
        </pc:sldMkLst>
        <pc:spChg chg="mod">
          <ac:chgData name="Petra Willemse" userId="9dd6c78a-82a9-4b95-825b-919ce281a2ab" providerId="ADAL" clId="{CB91BD69-4EAB-4C49-87C4-975B8B6F5379}" dt="2026-04-09T15:16:20.067" v="12708" actId="115"/>
          <ac:spMkLst>
            <pc:docMk/>
            <pc:sldMk cId="3946506974" sldId="291"/>
            <ac:spMk id="5" creationId="{AC2C19B1-F0C4-5DA4-4F22-EF408C807E56}"/>
          </ac:spMkLst>
        </pc:spChg>
      </pc:sldChg>
      <pc:sldChg chg="modSp add mod">
        <pc:chgData name="Petra Willemse" userId="9dd6c78a-82a9-4b95-825b-919ce281a2ab" providerId="ADAL" clId="{CB91BD69-4EAB-4C49-87C4-975B8B6F5379}" dt="2026-04-15T10:17:15.455" v="15286" actId="20577"/>
        <pc:sldMkLst>
          <pc:docMk/>
          <pc:sldMk cId="2115868020" sldId="292"/>
        </pc:sldMkLst>
        <pc:spChg chg="mod">
          <ac:chgData name="Petra Willemse" userId="9dd6c78a-82a9-4b95-825b-919ce281a2ab" providerId="ADAL" clId="{CB91BD69-4EAB-4C49-87C4-975B8B6F5379}" dt="2026-04-15T10:17:15.455" v="15286" actId="20577"/>
          <ac:spMkLst>
            <pc:docMk/>
            <pc:sldMk cId="2115868020" sldId="292"/>
            <ac:spMk id="5" creationId="{3249A3EE-EB9B-5639-318E-61642EAF79C7}"/>
          </ac:spMkLst>
        </pc:spChg>
      </pc:sldChg>
      <pc:sldChg chg="modSp add mod ord">
        <pc:chgData name="Petra Willemse" userId="9dd6c78a-82a9-4b95-825b-919ce281a2ab" providerId="ADAL" clId="{CB91BD69-4EAB-4C49-87C4-975B8B6F5379}" dt="2026-04-15T10:17:03.646" v="15283" actId="20577"/>
        <pc:sldMkLst>
          <pc:docMk/>
          <pc:sldMk cId="3634623761" sldId="293"/>
        </pc:sldMkLst>
        <pc:spChg chg="mod">
          <ac:chgData name="Petra Willemse" userId="9dd6c78a-82a9-4b95-825b-919ce281a2ab" providerId="ADAL" clId="{CB91BD69-4EAB-4C49-87C4-975B8B6F5379}" dt="2026-04-15T10:17:03.646" v="15283" actId="20577"/>
          <ac:spMkLst>
            <pc:docMk/>
            <pc:sldMk cId="3634623761" sldId="293"/>
            <ac:spMk id="5" creationId="{894F439F-DF9A-96A9-B39E-3469766756DC}"/>
          </ac:spMkLst>
        </pc:spChg>
      </pc:sldChg>
      <pc:sldChg chg="modSp add mod">
        <pc:chgData name="Petra Willemse" userId="9dd6c78a-82a9-4b95-825b-919ce281a2ab" providerId="ADAL" clId="{CB91BD69-4EAB-4C49-87C4-975B8B6F5379}" dt="2026-04-09T15:16:40.329" v="12709" actId="20577"/>
        <pc:sldMkLst>
          <pc:docMk/>
          <pc:sldMk cId="1653926499" sldId="295"/>
        </pc:sldMkLst>
        <pc:spChg chg="mod">
          <ac:chgData name="Petra Willemse" userId="9dd6c78a-82a9-4b95-825b-919ce281a2ab" providerId="ADAL" clId="{CB91BD69-4EAB-4C49-87C4-975B8B6F5379}" dt="2026-04-09T15:16:40.329" v="12709" actId="20577"/>
          <ac:spMkLst>
            <pc:docMk/>
            <pc:sldMk cId="1653926499" sldId="295"/>
            <ac:spMk id="4" creationId="{A048C023-DEE9-409E-27A9-E1802391F810}"/>
          </ac:spMkLst>
        </pc:spChg>
        <pc:spChg chg="mod">
          <ac:chgData name="Petra Willemse" userId="9dd6c78a-82a9-4b95-825b-919ce281a2ab" providerId="ADAL" clId="{CB91BD69-4EAB-4C49-87C4-975B8B6F5379}" dt="2026-04-09T12:27:38.073" v="11488" actId="20577"/>
          <ac:spMkLst>
            <pc:docMk/>
            <pc:sldMk cId="1653926499" sldId="295"/>
            <ac:spMk id="5" creationId="{A623A40D-573B-8FB7-F729-47364FF2DE1A}"/>
          </ac:spMkLst>
        </pc:spChg>
      </pc:sldChg>
      <pc:sldChg chg="modSp add mod">
        <pc:chgData name="Petra Willemse" userId="9dd6c78a-82a9-4b95-825b-919ce281a2ab" providerId="ADAL" clId="{CB91BD69-4EAB-4C49-87C4-975B8B6F5379}" dt="2026-04-09T15:15:30.975" v="12702" actId="6549"/>
        <pc:sldMkLst>
          <pc:docMk/>
          <pc:sldMk cId="1709379387" sldId="296"/>
        </pc:sldMkLst>
        <pc:spChg chg="mod">
          <ac:chgData name="Petra Willemse" userId="9dd6c78a-82a9-4b95-825b-919ce281a2ab" providerId="ADAL" clId="{CB91BD69-4EAB-4C49-87C4-975B8B6F5379}" dt="2026-04-09T15:15:30.975" v="12702" actId="6549"/>
          <ac:spMkLst>
            <pc:docMk/>
            <pc:sldMk cId="1709379387" sldId="296"/>
            <ac:spMk id="5" creationId="{64D4CA67-36EE-8BD2-51FC-8A21E8ADABF2}"/>
          </ac:spMkLst>
        </pc:spChg>
      </pc:sldChg>
      <pc:sldChg chg="modSp add del mod modNotesTx">
        <pc:chgData name="Petra Willemse" userId="9dd6c78a-82a9-4b95-825b-919ce281a2ab" providerId="ADAL" clId="{CB91BD69-4EAB-4C49-87C4-975B8B6F5379}" dt="2026-04-15T09:40:18.561" v="14873" actId="2696"/>
        <pc:sldMkLst>
          <pc:docMk/>
          <pc:sldMk cId="1858785992" sldId="297"/>
        </pc:sldMkLst>
        <pc:spChg chg="mod">
          <ac:chgData name="Petra Willemse" userId="9dd6c78a-82a9-4b95-825b-919ce281a2ab" providerId="ADAL" clId="{CB91BD69-4EAB-4C49-87C4-975B8B6F5379}" dt="2026-04-15T09:40:11.951" v="14872" actId="20577"/>
          <ac:spMkLst>
            <pc:docMk/>
            <pc:sldMk cId="1858785992" sldId="297"/>
            <ac:spMk id="5" creationId="{F7BA01E4-E002-05B3-5DE2-50D175217ED5}"/>
          </ac:spMkLst>
        </pc:spChg>
      </pc:sldChg>
      <pc:sldChg chg="addSp delSp modSp add mod setBg modNotesTx">
        <pc:chgData name="Petra Willemse" userId="9dd6c78a-82a9-4b95-825b-919ce281a2ab" providerId="ADAL" clId="{CB91BD69-4EAB-4C49-87C4-975B8B6F5379}" dt="2026-04-15T09:34:56.258" v="14632" actId="20577"/>
        <pc:sldMkLst>
          <pc:docMk/>
          <pc:sldMk cId="764724533" sldId="298"/>
        </pc:sldMkLst>
        <pc:spChg chg="mod">
          <ac:chgData name="Petra Willemse" userId="9dd6c78a-82a9-4b95-825b-919ce281a2ab" providerId="ADAL" clId="{CB91BD69-4EAB-4C49-87C4-975B8B6F5379}" dt="2026-04-09T12:53:50.411" v="12625" actId="255"/>
          <ac:spMkLst>
            <pc:docMk/>
            <pc:sldMk cId="764724533" sldId="298"/>
            <ac:spMk id="4" creationId="{C91FC557-8DA7-FA59-7C6C-6FC856FAF37B}"/>
          </ac:spMkLst>
        </pc:spChg>
        <pc:spChg chg="mod">
          <ac:chgData name="Petra Willemse" userId="9dd6c78a-82a9-4b95-825b-919ce281a2ab" providerId="ADAL" clId="{CB91BD69-4EAB-4C49-87C4-975B8B6F5379}" dt="2026-04-09T12:55:08.827" v="12636" actId="1076"/>
          <ac:spMkLst>
            <pc:docMk/>
            <pc:sldMk cId="764724533" sldId="298"/>
            <ac:spMk id="5" creationId="{045549FE-477A-9163-474A-EEF30CD6B8A2}"/>
          </ac:spMkLst>
        </pc:spChg>
        <pc:picChg chg="add mod">
          <ac:chgData name="Petra Willemse" userId="9dd6c78a-82a9-4b95-825b-919ce281a2ab" providerId="ADAL" clId="{CB91BD69-4EAB-4C49-87C4-975B8B6F5379}" dt="2026-04-09T12:56:57.047" v="12658" actId="14100"/>
          <ac:picMkLst>
            <pc:docMk/>
            <pc:sldMk cId="764724533" sldId="298"/>
            <ac:picMk id="1030" creationId="{FDDC8172-577E-4380-6B4F-2AB93E16F07D}"/>
          </ac:picMkLst>
        </pc:picChg>
      </pc:sldChg>
      <pc:sldChg chg="addSp delSp modSp new mod setBg modClrScheme chgLayout">
        <pc:chgData name="Petra Willemse" userId="9dd6c78a-82a9-4b95-825b-919ce281a2ab" providerId="ADAL" clId="{CB91BD69-4EAB-4C49-87C4-975B8B6F5379}" dt="2026-04-09T15:21:45.131" v="12732" actId="26606"/>
        <pc:sldMkLst>
          <pc:docMk/>
          <pc:sldMk cId="430524309" sldId="299"/>
        </pc:sldMkLst>
        <pc:spChg chg="add">
          <ac:chgData name="Petra Willemse" userId="9dd6c78a-82a9-4b95-825b-919ce281a2ab" providerId="ADAL" clId="{CB91BD69-4EAB-4C49-87C4-975B8B6F5379}" dt="2026-04-09T15:21:45.131" v="12732" actId="26606"/>
          <ac:spMkLst>
            <pc:docMk/>
            <pc:sldMk cId="430524309" sldId="299"/>
            <ac:spMk id="15" creationId="{241D049E-2C7B-4131-B81E-E5B643BD61EE}"/>
          </ac:spMkLst>
        </pc:spChg>
        <pc:spChg chg="add">
          <ac:chgData name="Petra Willemse" userId="9dd6c78a-82a9-4b95-825b-919ce281a2ab" providerId="ADAL" clId="{CB91BD69-4EAB-4C49-87C4-975B8B6F5379}" dt="2026-04-09T15:21:45.131" v="12732" actId="26606"/>
          <ac:spMkLst>
            <pc:docMk/>
            <pc:sldMk cId="430524309" sldId="299"/>
            <ac:spMk id="16" creationId="{91635463-D121-4B16-AB61-D492DD3F02AA}"/>
          </ac:spMkLst>
        </pc:spChg>
        <pc:picChg chg="add mod">
          <ac:chgData name="Petra Willemse" userId="9dd6c78a-82a9-4b95-825b-919ce281a2ab" providerId="ADAL" clId="{CB91BD69-4EAB-4C49-87C4-975B8B6F5379}" dt="2026-04-09T15:21:45.131" v="12732" actId="26606"/>
          <ac:picMkLst>
            <pc:docMk/>
            <pc:sldMk cId="430524309" sldId="299"/>
            <ac:picMk id="4" creationId="{12902186-FCFF-FAF7-E798-B83EF8D7F405}"/>
          </ac:picMkLst>
        </pc:picChg>
      </pc:sldChg>
      <pc:sldChg chg="modSp new mod">
        <pc:chgData name="Petra Willemse" userId="9dd6c78a-82a9-4b95-825b-919ce281a2ab" providerId="ADAL" clId="{CB91BD69-4EAB-4C49-87C4-975B8B6F5379}" dt="2026-04-15T10:11:02.791" v="15221" actId="20577"/>
        <pc:sldMkLst>
          <pc:docMk/>
          <pc:sldMk cId="1251738109" sldId="300"/>
        </pc:sldMkLst>
        <pc:spChg chg="mod">
          <ac:chgData name="Petra Willemse" userId="9dd6c78a-82a9-4b95-825b-919ce281a2ab" providerId="ADAL" clId="{CB91BD69-4EAB-4C49-87C4-975B8B6F5379}" dt="2026-04-09T15:27:29.301" v="12945" actId="207"/>
          <ac:spMkLst>
            <pc:docMk/>
            <pc:sldMk cId="1251738109" sldId="300"/>
            <ac:spMk id="2" creationId="{EAA8ECC4-64EC-7515-C915-69615A19FE1C}"/>
          </ac:spMkLst>
        </pc:spChg>
        <pc:spChg chg="mod">
          <ac:chgData name="Petra Willemse" userId="9dd6c78a-82a9-4b95-825b-919ce281a2ab" providerId="ADAL" clId="{CB91BD69-4EAB-4C49-87C4-975B8B6F5379}" dt="2026-04-15T10:11:02.791" v="15221" actId="20577"/>
          <ac:spMkLst>
            <pc:docMk/>
            <pc:sldMk cId="1251738109" sldId="300"/>
            <ac:spMk id="3" creationId="{5A02FC58-AC44-CC45-F422-330BB29E378A}"/>
          </ac:spMkLst>
        </pc:spChg>
      </pc:sldChg>
      <pc:sldChg chg="addSp delSp modSp new mod modClrScheme chgLayout">
        <pc:chgData name="Petra Willemse" userId="9dd6c78a-82a9-4b95-825b-919ce281a2ab" providerId="ADAL" clId="{CB91BD69-4EAB-4C49-87C4-975B8B6F5379}" dt="2026-04-09T15:35:03.830" v="13475" actId="1076"/>
        <pc:sldMkLst>
          <pc:docMk/>
          <pc:sldMk cId="64403724" sldId="301"/>
        </pc:sldMkLst>
        <pc:picChg chg="add mod">
          <ac:chgData name="Petra Willemse" userId="9dd6c78a-82a9-4b95-825b-919ce281a2ab" providerId="ADAL" clId="{CB91BD69-4EAB-4C49-87C4-975B8B6F5379}" dt="2026-04-09T15:35:03.830" v="13475" actId="1076"/>
          <ac:picMkLst>
            <pc:docMk/>
            <pc:sldMk cId="64403724" sldId="301"/>
            <ac:picMk id="7" creationId="{66CA3803-C088-D89E-8D94-45A620E10716}"/>
          </ac:picMkLst>
        </pc:picChg>
      </pc:sldChg>
      <pc:sldChg chg="addSp delSp modSp new del mod setBg modClrScheme chgLayout modNotesTx">
        <pc:chgData name="Petra Willemse" userId="9dd6c78a-82a9-4b95-825b-919ce281a2ab" providerId="ADAL" clId="{CB91BD69-4EAB-4C49-87C4-975B8B6F5379}" dt="2026-04-15T09:40:02.517" v="14871" actId="2696"/>
        <pc:sldMkLst>
          <pc:docMk/>
          <pc:sldMk cId="4273720507" sldId="302"/>
        </pc:sldMkLst>
        <pc:spChg chg="del">
          <ac:chgData name="Petra Willemse" userId="9dd6c78a-82a9-4b95-825b-919ce281a2ab" providerId="ADAL" clId="{CB91BD69-4EAB-4C49-87C4-975B8B6F5379}" dt="2026-04-15T09:29:30.231" v="13776" actId="700"/>
          <ac:spMkLst>
            <pc:docMk/>
            <pc:sldMk cId="4273720507" sldId="302"/>
            <ac:spMk id="2" creationId="{4A97E62A-ED54-A130-0E0F-FFB3BCC2D487}"/>
          </ac:spMkLst>
        </pc:spChg>
        <pc:spChg chg="del">
          <ac:chgData name="Petra Willemse" userId="9dd6c78a-82a9-4b95-825b-919ce281a2ab" providerId="ADAL" clId="{CB91BD69-4EAB-4C49-87C4-975B8B6F5379}" dt="2026-04-15T09:29:30.231" v="13776" actId="700"/>
          <ac:spMkLst>
            <pc:docMk/>
            <pc:sldMk cId="4273720507" sldId="302"/>
            <ac:spMk id="3" creationId="{57DF405C-5393-D6D0-73BA-E0373A51E7D6}"/>
          </ac:spMkLst>
        </pc:spChg>
        <pc:spChg chg="add del">
          <ac:chgData name="Petra Willemse" userId="9dd6c78a-82a9-4b95-825b-919ce281a2ab" providerId="ADAL" clId="{CB91BD69-4EAB-4C49-87C4-975B8B6F5379}" dt="2026-04-15T09:29:43.477" v="13779" actId="26606"/>
          <ac:spMkLst>
            <pc:docMk/>
            <pc:sldMk cId="4273720507" sldId="302"/>
            <ac:spMk id="9" creationId="{819D1EE6-C77B-4AB5-80C2-B2766A04E642}"/>
          </ac:spMkLst>
        </pc:spChg>
        <pc:spChg chg="add del">
          <ac:chgData name="Petra Willemse" userId="9dd6c78a-82a9-4b95-825b-919ce281a2ab" providerId="ADAL" clId="{CB91BD69-4EAB-4C49-87C4-975B8B6F5379}" dt="2026-04-15T09:29:43.477" v="13779" actId="26606"/>
          <ac:spMkLst>
            <pc:docMk/>
            <pc:sldMk cId="4273720507" sldId="302"/>
            <ac:spMk id="11" creationId="{873991DB-6F50-4514-9746-B72BC8E1059E}"/>
          </ac:spMkLst>
        </pc:spChg>
        <pc:spChg chg="add">
          <ac:chgData name="Petra Willemse" userId="9dd6c78a-82a9-4b95-825b-919ce281a2ab" providerId="ADAL" clId="{CB91BD69-4EAB-4C49-87C4-975B8B6F5379}" dt="2026-04-15T09:29:43.481" v="13780" actId="26606"/>
          <ac:spMkLst>
            <pc:docMk/>
            <pc:sldMk cId="4273720507" sldId="302"/>
            <ac:spMk id="13" creationId="{6A55F051-97DE-49FF-BB21-0EDA63C246F1}"/>
          </ac:spMkLst>
        </pc:spChg>
        <pc:spChg chg="add">
          <ac:chgData name="Petra Willemse" userId="9dd6c78a-82a9-4b95-825b-919ce281a2ab" providerId="ADAL" clId="{CB91BD69-4EAB-4C49-87C4-975B8B6F5379}" dt="2026-04-15T09:29:43.481" v="13780" actId="26606"/>
          <ac:spMkLst>
            <pc:docMk/>
            <pc:sldMk cId="4273720507" sldId="302"/>
            <ac:spMk id="14" creationId="{7E1612B4-AD89-404E-AE2A-48CCF1FE0538}"/>
          </ac:spMkLst>
        </pc:spChg>
        <pc:picChg chg="add del mod">
          <ac:chgData name="Petra Willemse" userId="9dd6c78a-82a9-4b95-825b-919ce281a2ab" providerId="ADAL" clId="{CB91BD69-4EAB-4C49-87C4-975B8B6F5379}" dt="2026-04-15T09:38:51.549" v="14855" actId="21"/>
          <ac:picMkLst>
            <pc:docMk/>
            <pc:sldMk cId="4273720507" sldId="302"/>
            <ac:picMk id="4" creationId="{0F575671-BCC2-71AB-E0E3-CFC444581760}"/>
          </ac:picMkLst>
        </pc:picChg>
      </pc:sldChg>
      <pc:sldChg chg="addSp delSp modSp add mod setBg modNotesTx">
        <pc:chgData name="Petra Willemse" userId="9dd6c78a-82a9-4b95-825b-919ce281a2ab" providerId="ADAL" clId="{CB91BD69-4EAB-4C49-87C4-975B8B6F5379}" dt="2026-04-15T09:57:20.323" v="14886" actId="14100"/>
        <pc:sldMkLst>
          <pc:docMk/>
          <pc:sldMk cId="1189239928" sldId="303"/>
        </pc:sldMkLst>
        <pc:spChg chg="mod">
          <ac:chgData name="Petra Willemse" userId="9dd6c78a-82a9-4b95-825b-919ce281a2ab" providerId="ADAL" clId="{CB91BD69-4EAB-4C49-87C4-975B8B6F5379}" dt="2026-04-15T09:39:53.522" v="14870" actId="26606"/>
          <ac:spMkLst>
            <pc:docMk/>
            <pc:sldMk cId="1189239928" sldId="303"/>
            <ac:spMk id="4" creationId="{FE33B3A9-D431-0D02-4984-4D924C72A172}"/>
          </ac:spMkLst>
        </pc:spChg>
        <pc:spChg chg="mod">
          <ac:chgData name="Petra Willemse" userId="9dd6c78a-82a9-4b95-825b-919ce281a2ab" providerId="ADAL" clId="{CB91BD69-4EAB-4C49-87C4-975B8B6F5379}" dt="2026-04-15T09:39:53.522" v="14870" actId="26606"/>
          <ac:spMkLst>
            <pc:docMk/>
            <pc:sldMk cId="1189239928" sldId="303"/>
            <ac:spMk id="5" creationId="{EF2083CA-929A-10B7-BD8E-B9F526DC1748}"/>
          </ac:spMkLst>
        </pc:spChg>
        <pc:picChg chg="add del mod">
          <ac:chgData name="Petra Willemse" userId="9dd6c78a-82a9-4b95-825b-919ce281a2ab" providerId="ADAL" clId="{CB91BD69-4EAB-4C49-87C4-975B8B6F5379}" dt="2026-04-15T09:56:37.721" v="14879" actId="478"/>
          <ac:picMkLst>
            <pc:docMk/>
            <pc:sldMk cId="1189239928" sldId="303"/>
            <ac:picMk id="2" creationId="{1F342993-7B57-6DB9-C8F6-6A8629799FDF}"/>
          </ac:picMkLst>
        </pc:picChg>
        <pc:picChg chg="add mod">
          <ac:chgData name="Petra Willemse" userId="9dd6c78a-82a9-4b95-825b-919ce281a2ab" providerId="ADAL" clId="{CB91BD69-4EAB-4C49-87C4-975B8B6F5379}" dt="2026-04-15T09:57:20.323" v="14886" actId="14100"/>
          <ac:picMkLst>
            <pc:docMk/>
            <pc:sldMk cId="1189239928" sldId="303"/>
            <ac:picMk id="3" creationId="{F31E9BB0-8458-2C97-1E3A-5AB4DBF40219}"/>
          </ac:picMkLst>
        </pc:picChg>
      </pc:sldChg>
      <pc:sldChg chg="add ord">
        <pc:chgData name="Petra Willemse" userId="9dd6c78a-82a9-4b95-825b-919ce281a2ab" providerId="ADAL" clId="{CB91BD69-4EAB-4C49-87C4-975B8B6F5379}" dt="2026-04-15T09:40:21.519" v="14875"/>
        <pc:sldMkLst>
          <pc:docMk/>
          <pc:sldMk cId="3519277860" sldId="304"/>
        </pc:sldMkLst>
      </pc:sldChg>
      <pc:sldChg chg="addSp delSp modSp new del mod modClrScheme chgLayout">
        <pc:chgData name="Petra Willemse" userId="9dd6c78a-82a9-4b95-825b-919ce281a2ab" providerId="ADAL" clId="{CB91BD69-4EAB-4C49-87C4-975B8B6F5379}" dt="2026-04-15T10:11:19.190" v="15222" actId="2696"/>
        <pc:sldMkLst>
          <pc:docMk/>
          <pc:sldMk cId="162363459" sldId="305"/>
        </pc:sldMkLst>
        <pc:spChg chg="del">
          <ac:chgData name="Petra Willemse" userId="9dd6c78a-82a9-4b95-825b-919ce281a2ab" providerId="ADAL" clId="{CB91BD69-4EAB-4C49-87C4-975B8B6F5379}" dt="2026-04-15T09:57:39.954" v="14890" actId="700"/>
          <ac:spMkLst>
            <pc:docMk/>
            <pc:sldMk cId="162363459" sldId="305"/>
            <ac:spMk id="2" creationId="{96F90895-22CB-6727-66DA-1E1A912F5FD6}"/>
          </ac:spMkLst>
        </pc:spChg>
        <pc:spChg chg="del">
          <ac:chgData name="Petra Willemse" userId="9dd6c78a-82a9-4b95-825b-919ce281a2ab" providerId="ADAL" clId="{CB91BD69-4EAB-4C49-87C4-975B8B6F5379}" dt="2026-04-15T09:57:28.655" v="14888"/>
          <ac:spMkLst>
            <pc:docMk/>
            <pc:sldMk cId="162363459" sldId="305"/>
            <ac:spMk id="3" creationId="{9D0542B2-F32F-C975-4440-C1014F9A8829}"/>
          </ac:spMkLst>
        </pc:spChg>
        <pc:picChg chg="add mod ord">
          <ac:chgData name="Petra Willemse" userId="9dd6c78a-82a9-4b95-825b-919ce281a2ab" providerId="ADAL" clId="{CB91BD69-4EAB-4C49-87C4-975B8B6F5379}" dt="2026-04-15T09:59:49.930" v="14907" actId="1036"/>
          <ac:picMkLst>
            <pc:docMk/>
            <pc:sldMk cId="162363459" sldId="305"/>
            <ac:picMk id="4" creationId="{0A5FF560-6083-98AC-95B3-08026F5692D5}"/>
          </ac:picMkLst>
        </pc:picChg>
        <pc:picChg chg="add mod">
          <ac:chgData name="Petra Willemse" userId="9dd6c78a-82a9-4b95-825b-919ce281a2ab" providerId="ADAL" clId="{CB91BD69-4EAB-4C49-87C4-975B8B6F5379}" dt="2026-04-15T09:59:30.214" v="14904" actId="1076"/>
          <ac:picMkLst>
            <pc:docMk/>
            <pc:sldMk cId="162363459" sldId="305"/>
            <ac:picMk id="5" creationId="{6F88AF16-88F6-9DBD-37CA-8F9F68212D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6364A-352D-40DC-A063-071BDD61FB53}" type="datetimeFigureOut">
              <a:rPr lang="nl-NL" smtClean="0"/>
              <a:t>15-4-2026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A0F7-46BA-4F24-B092-5C71A2026A66}" type="slidenum">
              <a:rPr lang="nl-NL" smtClean="0"/>
              <a:t>‹nr.›</a:t>
            </a:fld>
            <a:endParaRPr lang="nl-NL"/>
          </a:p>
        </p:txBody>
      </p:sp>
    </p:spTree>
    <p:extLst>
      <p:ext uri="{BB962C8B-B14F-4D97-AF65-F5344CB8AC3E}">
        <p14:creationId xmlns:p14="http://schemas.microsoft.com/office/powerpoint/2010/main" val="378277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Dopamine-agonisten, die bootsen de werking van dopamine na en stimuleren de dopamine-ontvangers (receptoren)</a:t>
            </a:r>
          </a:p>
        </p:txBody>
      </p:sp>
      <p:sp>
        <p:nvSpPr>
          <p:cNvPr id="4" name="Tijdelijke aanduiding voor dianummer 3"/>
          <p:cNvSpPr>
            <a:spLocks noGrp="1"/>
          </p:cNvSpPr>
          <p:nvPr>
            <p:ph type="sldNum" sz="quarter" idx="5"/>
          </p:nvPr>
        </p:nvSpPr>
        <p:spPr/>
        <p:txBody>
          <a:bodyPr/>
          <a:lstStyle/>
          <a:p>
            <a:fld id="{AF83A0F7-46BA-4F24-B092-5C71A2026A66}" type="slidenum">
              <a:rPr lang="nl-NL" smtClean="0"/>
              <a:t>11</a:t>
            </a:fld>
            <a:endParaRPr lang="nl-NL"/>
          </a:p>
        </p:txBody>
      </p:sp>
    </p:spTree>
    <p:extLst>
      <p:ext uri="{BB962C8B-B14F-4D97-AF65-F5344CB8AC3E}">
        <p14:creationId xmlns:p14="http://schemas.microsoft.com/office/powerpoint/2010/main" val="241039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Beloningssysteem met de nucleus </a:t>
            </a:r>
            <a:r>
              <a:rPr lang="nl-NL" dirty="0" err="1"/>
              <a:t>accumbens</a:t>
            </a:r>
            <a:r>
              <a:rPr lang="nl-NL" dirty="0"/>
              <a:t> en ventrale </a:t>
            </a:r>
            <a:r>
              <a:rPr lang="nl-NL" dirty="0" err="1"/>
              <a:t>tegmentale</a:t>
            </a:r>
            <a:r>
              <a:rPr lang="nl-NL" dirty="0"/>
              <a:t> area (VTA) als kern, motiveert gedrag en leert ons om belonende acties te herhalen. Dopamine is een belangrijke boodschapper die de hersenen vertelt dat iets prettig is en herhaald moet worden. </a:t>
            </a:r>
            <a:r>
              <a:rPr lang="nl-NL" dirty="0" err="1"/>
              <a:t>Striatum</a:t>
            </a:r>
            <a:r>
              <a:rPr lang="nl-NL" dirty="0"/>
              <a:t>, prefrontale cortex, hippocampus en amygdala zijn betrokken.</a:t>
            </a:r>
          </a:p>
        </p:txBody>
      </p:sp>
      <p:sp>
        <p:nvSpPr>
          <p:cNvPr id="4" name="Tijdelijke aanduiding voor dianummer 3"/>
          <p:cNvSpPr>
            <a:spLocks noGrp="1"/>
          </p:cNvSpPr>
          <p:nvPr>
            <p:ph type="sldNum" sz="quarter" idx="5"/>
          </p:nvPr>
        </p:nvSpPr>
        <p:spPr/>
        <p:txBody>
          <a:bodyPr/>
          <a:lstStyle/>
          <a:p>
            <a:fld id="{AF83A0F7-46BA-4F24-B092-5C71A2026A66}" type="slidenum">
              <a:rPr lang="nl-NL" smtClean="0"/>
              <a:t>13</a:t>
            </a:fld>
            <a:endParaRPr lang="nl-NL"/>
          </a:p>
        </p:txBody>
      </p:sp>
    </p:spTree>
    <p:extLst>
      <p:ext uri="{BB962C8B-B14F-4D97-AF65-F5344CB8AC3E}">
        <p14:creationId xmlns:p14="http://schemas.microsoft.com/office/powerpoint/2010/main" val="118408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FF115-2289-88F9-2FA9-45260A4775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7C051C-8501-1CE9-F328-A46DF1FC9465}"/>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AFA03DD7-446C-6F04-06B4-6685F4CA1E88}"/>
              </a:ext>
            </a:extLst>
          </p:cNvPr>
          <p:cNvSpPr>
            <a:spLocks noGrp="1"/>
          </p:cNvSpPr>
          <p:nvPr>
            <p:ph type="body" idx="1"/>
          </p:nvPr>
        </p:nvSpPr>
        <p:spPr/>
        <p:txBody>
          <a:bodyPr/>
          <a:lstStyle/>
          <a:p>
            <a:r>
              <a:rPr lang="nl-NL" dirty="0"/>
              <a:t>Beloningssysteem = limbisch systeem</a:t>
            </a:r>
          </a:p>
        </p:txBody>
      </p:sp>
      <p:sp>
        <p:nvSpPr>
          <p:cNvPr id="4" name="Tijdelijke aanduiding voor dianummer 3">
            <a:extLst>
              <a:ext uri="{FF2B5EF4-FFF2-40B4-BE49-F238E27FC236}">
                <a16:creationId xmlns:a16="http://schemas.microsoft.com/office/drawing/2014/main" id="{8E7B745E-1AF3-712F-D424-948FA3C81629}"/>
              </a:ext>
            </a:extLst>
          </p:cNvPr>
          <p:cNvSpPr>
            <a:spLocks noGrp="1"/>
          </p:cNvSpPr>
          <p:nvPr>
            <p:ph type="sldNum" sz="quarter" idx="5"/>
          </p:nvPr>
        </p:nvSpPr>
        <p:spPr/>
        <p:txBody>
          <a:bodyPr/>
          <a:lstStyle/>
          <a:p>
            <a:fld id="{AF83A0F7-46BA-4F24-B092-5C71A2026A66}" type="slidenum">
              <a:rPr lang="nl-NL" smtClean="0"/>
              <a:t>14</a:t>
            </a:fld>
            <a:endParaRPr lang="nl-NL"/>
          </a:p>
        </p:txBody>
      </p:sp>
    </p:spTree>
    <p:extLst>
      <p:ext uri="{BB962C8B-B14F-4D97-AF65-F5344CB8AC3E}">
        <p14:creationId xmlns:p14="http://schemas.microsoft.com/office/powerpoint/2010/main" val="330141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B5D73-9CF8-33DB-A3D1-A795060301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007643D-EC72-8D4D-6505-95DD7B9269F4}"/>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D5B4E57E-40B9-422F-D8A3-DFB8711E5260}"/>
              </a:ext>
            </a:extLst>
          </p:cNvPr>
          <p:cNvSpPr>
            <a:spLocks noGrp="1"/>
          </p:cNvSpPr>
          <p:nvPr>
            <p:ph type="body" idx="1"/>
          </p:nvPr>
        </p:nvSpPr>
        <p:spPr/>
        <p:txBody>
          <a:bodyPr/>
          <a:lstStyle/>
          <a:p>
            <a:r>
              <a:rPr lang="nl-NL" dirty="0"/>
              <a:t>Beloningssysteem = limbisch systeem.</a:t>
            </a:r>
          </a:p>
          <a:p>
            <a:r>
              <a:rPr lang="nl-NL" dirty="0"/>
              <a:t>Limbisch systeem is een complex netwerk in de hersenen dat cruciaal is voor emoties, motivatie, genot en lange termijngeheugen</a:t>
            </a:r>
          </a:p>
          <a:p>
            <a:r>
              <a:rPr lang="nl-NL" dirty="0"/>
              <a:t>Amygdala (emotie/angst). Hippocampus (geheugen). Hypothalamus (homeostase/hormonen) en </a:t>
            </a:r>
            <a:r>
              <a:rPr lang="nl-NL" dirty="0" err="1"/>
              <a:t>gyrus</a:t>
            </a:r>
            <a:r>
              <a:rPr lang="nl-NL" dirty="0"/>
              <a:t> </a:t>
            </a:r>
            <a:r>
              <a:rPr lang="nl-NL" dirty="0" err="1"/>
              <a:t>cinguili</a:t>
            </a:r>
            <a:r>
              <a:rPr lang="nl-NL" dirty="0"/>
              <a:t> (emotieregulatie).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Beloningssysteem met de nucleus </a:t>
            </a:r>
            <a:r>
              <a:rPr lang="nl-NL" dirty="0" err="1"/>
              <a:t>accumbens</a:t>
            </a:r>
            <a:r>
              <a:rPr lang="nl-NL" dirty="0"/>
              <a:t> en ventrale </a:t>
            </a:r>
            <a:r>
              <a:rPr lang="nl-NL" dirty="0" err="1"/>
              <a:t>tegmentale</a:t>
            </a:r>
            <a:r>
              <a:rPr lang="nl-NL" dirty="0"/>
              <a:t> area (VTA) als kern, motiveert gedrag en leert ons om belonende acties te herhalen. Dopamine is een belangrijke boodschapper die de hersenen vertelt dat iets prettig is en herhaald moet worden. </a:t>
            </a:r>
            <a:r>
              <a:rPr lang="nl-NL" dirty="0" err="1"/>
              <a:t>Striatum</a:t>
            </a:r>
            <a:r>
              <a:rPr lang="nl-NL" dirty="0"/>
              <a:t>, prefrontale cortex, hippocampus en amygdala zijn betrokken.</a:t>
            </a:r>
          </a:p>
          <a:p>
            <a:endParaRPr lang="nl-NL" dirty="0"/>
          </a:p>
        </p:txBody>
      </p:sp>
      <p:sp>
        <p:nvSpPr>
          <p:cNvPr id="4" name="Tijdelijke aanduiding voor dianummer 3">
            <a:extLst>
              <a:ext uri="{FF2B5EF4-FFF2-40B4-BE49-F238E27FC236}">
                <a16:creationId xmlns:a16="http://schemas.microsoft.com/office/drawing/2014/main" id="{25F8019F-85E9-36CA-6914-0EEA5297ED09}"/>
              </a:ext>
            </a:extLst>
          </p:cNvPr>
          <p:cNvSpPr>
            <a:spLocks noGrp="1"/>
          </p:cNvSpPr>
          <p:nvPr>
            <p:ph type="sldNum" sz="quarter" idx="5"/>
          </p:nvPr>
        </p:nvSpPr>
        <p:spPr/>
        <p:txBody>
          <a:bodyPr/>
          <a:lstStyle/>
          <a:p>
            <a:fld id="{AF83A0F7-46BA-4F24-B092-5C71A2026A66}" type="slidenum">
              <a:rPr lang="nl-NL" smtClean="0"/>
              <a:t>15</a:t>
            </a:fld>
            <a:endParaRPr lang="nl-NL"/>
          </a:p>
        </p:txBody>
      </p:sp>
    </p:spTree>
    <p:extLst>
      <p:ext uri="{BB962C8B-B14F-4D97-AF65-F5344CB8AC3E}">
        <p14:creationId xmlns:p14="http://schemas.microsoft.com/office/powerpoint/2010/main" val="42346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nl-NL" dirty="0"/>
          </a:p>
        </p:txBody>
      </p:sp>
      <p:sp>
        <p:nvSpPr>
          <p:cNvPr id="6" name="Slide Number Placeholder 5"/>
          <p:cNvSpPr>
            <a:spLocks noGrp="1"/>
          </p:cNvSpPr>
          <p:nvPr>
            <p:ph type="sldNum" sz="quarter" idx="12"/>
          </p:nvPr>
        </p:nvSpPr>
        <p:spPr>
          <a:xfrm>
            <a:off x="423334" y="4529541"/>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164678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6" name="Slide Number Placeholder 5"/>
          <p:cNvSpPr>
            <a:spLocks noGrp="1"/>
          </p:cNvSpPr>
          <p:nvPr>
            <p:ph type="sldNum" sz="quarter" idx="12"/>
          </p:nvPr>
        </p:nvSpPr>
        <p:spPr>
          <a:xfrm>
            <a:off x="511228" y="3244140"/>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383966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6" name="Slide Number Placeholder 5"/>
          <p:cNvSpPr>
            <a:spLocks noGrp="1"/>
          </p:cNvSpPr>
          <p:nvPr>
            <p:ph type="sldNum" sz="quarter" idx="12"/>
          </p:nvPr>
        </p:nvSpPr>
        <p:spPr>
          <a:xfrm>
            <a:off x="511228" y="3244140"/>
            <a:ext cx="584978" cy="365125"/>
          </a:xfrm>
        </p:spPr>
        <p:txBody>
          <a:bodyPr/>
          <a:lstStyle/>
          <a:p>
            <a:fld id="{4869CD79-81D5-4AA4-A3FA-3F31B8999A2C}" type="slidenum">
              <a:rPr lang="nl-NL" smtClean="0"/>
              <a:t>‹nr.›</a:t>
            </a:fld>
            <a:endParaRPr lang="nl-NL"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170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7" name="Slide Number Placeholder 6"/>
          <p:cNvSpPr>
            <a:spLocks noGrp="1"/>
          </p:cNvSpPr>
          <p:nvPr>
            <p:ph type="sldNum" sz="quarter" idx="12"/>
          </p:nvPr>
        </p:nvSpPr>
        <p:spPr>
          <a:xfrm>
            <a:off x="511228" y="4983088"/>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60898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7" name="Slide Number Placeholder 6"/>
          <p:cNvSpPr>
            <a:spLocks noGrp="1"/>
          </p:cNvSpPr>
          <p:nvPr>
            <p:ph type="sldNum" sz="quarter" idx="12"/>
          </p:nvPr>
        </p:nvSpPr>
        <p:spPr>
          <a:xfrm>
            <a:off x="511228" y="4983088"/>
            <a:ext cx="584978" cy="365125"/>
          </a:xfrm>
        </p:spPr>
        <p:txBody>
          <a:bodyPr/>
          <a:lstStyle/>
          <a:p>
            <a:fld id="{4869CD79-81D5-4AA4-A3FA-3F31B8999A2C}" type="slidenum">
              <a:rPr lang="nl-NL" smtClean="0"/>
              <a:t>‹nr.›</a:t>
            </a:fld>
            <a:endParaRPr lang="nl-NL"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9350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7" name="Slide Number Placeholder 6"/>
          <p:cNvSpPr>
            <a:spLocks noGrp="1"/>
          </p:cNvSpPr>
          <p:nvPr>
            <p:ph type="sldNum" sz="quarter" idx="12"/>
          </p:nvPr>
        </p:nvSpPr>
        <p:spPr>
          <a:xfrm>
            <a:off x="511228" y="4983088"/>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258113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6" name="Slide Number Placeholder 5"/>
          <p:cNvSpPr>
            <a:spLocks noGrp="1"/>
          </p:cNvSpPr>
          <p:nvPr>
            <p:ph type="sldNum" sz="quarter" idx="12"/>
          </p:nvPr>
        </p:nvSpPr>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139459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6" name="Slide Number Placeholder 5"/>
          <p:cNvSpPr>
            <a:spLocks noGrp="1"/>
          </p:cNvSpPr>
          <p:nvPr>
            <p:ph type="sldNum" sz="quarter" idx="12"/>
          </p:nvPr>
        </p:nvSpPr>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390236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nl-NL"/>
              <a:t>Klik om stijl te bewerken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6" name="Slide Number Placeholder 5"/>
          <p:cNvSpPr>
            <a:spLocks noGrp="1"/>
          </p:cNvSpPr>
          <p:nvPr>
            <p:ph type="sldNum" sz="quarter" idx="12"/>
          </p:nvPr>
        </p:nvSpPr>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3120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6" name="Slide Number Placeholder 5"/>
          <p:cNvSpPr>
            <a:spLocks noGrp="1"/>
          </p:cNvSpPr>
          <p:nvPr>
            <p:ph type="sldNum" sz="quarter" idx="12"/>
          </p:nvPr>
        </p:nvSpPr>
        <p:spPr>
          <a:xfrm>
            <a:off x="511228" y="3244140"/>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87323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10" name="Slide Number Placeholder 5"/>
          <p:cNvSpPr>
            <a:spLocks noGrp="1"/>
          </p:cNvSpPr>
          <p:nvPr>
            <p:ph type="sldNum" sz="quarter" idx="12"/>
          </p:nvPr>
        </p:nvSpPr>
        <p:spPr>
          <a:xfrm>
            <a:off x="511228" y="787783"/>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245562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12" name="Slide Number Placeholder 5"/>
          <p:cNvSpPr>
            <a:spLocks noGrp="1"/>
          </p:cNvSpPr>
          <p:nvPr>
            <p:ph type="sldNum" sz="quarter" idx="12"/>
          </p:nvPr>
        </p:nvSpPr>
        <p:spPr>
          <a:xfrm>
            <a:off x="511228" y="787783"/>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372895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5" name="Slide Number Placeholder 4"/>
          <p:cNvSpPr>
            <a:spLocks noGrp="1"/>
          </p:cNvSpPr>
          <p:nvPr>
            <p:ph type="sldNum" sz="quarter" idx="12"/>
          </p:nvPr>
        </p:nvSpPr>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232490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4" name="Slide Number Placeholder 3"/>
          <p:cNvSpPr>
            <a:spLocks noGrp="1"/>
          </p:cNvSpPr>
          <p:nvPr>
            <p:ph type="sldNum" sz="quarter" idx="12"/>
          </p:nvPr>
        </p:nvSpPr>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102569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7" name="Slide Number Placeholder 6"/>
          <p:cNvSpPr>
            <a:spLocks noGrp="1"/>
          </p:cNvSpPr>
          <p:nvPr>
            <p:ph type="sldNum" sz="quarter" idx="12"/>
          </p:nvPr>
        </p:nvSpPr>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48988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736A125-11A4-4608-8051-C09847E1177C}" type="datetimeFigureOut">
              <a:rPr lang="nl-NL" smtClean="0"/>
              <a:t>15-4-2026</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nl-NL" dirty="0"/>
          </a:p>
        </p:txBody>
      </p:sp>
      <p:sp>
        <p:nvSpPr>
          <p:cNvPr id="7" name="Slide Number Placeholder 6"/>
          <p:cNvSpPr>
            <a:spLocks noGrp="1"/>
          </p:cNvSpPr>
          <p:nvPr>
            <p:ph type="sldNum" sz="quarter" idx="12"/>
          </p:nvPr>
        </p:nvSpPr>
        <p:spPr>
          <a:xfrm>
            <a:off x="511228" y="4983088"/>
            <a:ext cx="584978" cy="365125"/>
          </a:xfrm>
        </p:spPr>
        <p:txBody>
          <a:bodyPr/>
          <a:lstStyle/>
          <a:p>
            <a:fld id="{4869CD79-81D5-4AA4-A3FA-3F31B8999A2C}" type="slidenum">
              <a:rPr lang="nl-NL" smtClean="0"/>
              <a:t>‹nr.›</a:t>
            </a:fld>
            <a:endParaRPr lang="nl-NL" dirty="0"/>
          </a:p>
        </p:txBody>
      </p:sp>
    </p:spTree>
    <p:extLst>
      <p:ext uri="{BB962C8B-B14F-4D97-AF65-F5344CB8AC3E}">
        <p14:creationId xmlns:p14="http://schemas.microsoft.com/office/powerpoint/2010/main" val="166772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nl-NL" dirty="0"/>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nl-NL" dirty="0"/>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nl-NL" dirty="0"/>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nl-NL" dirty="0"/>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nl-NL" dirty="0"/>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nl-NL" dirty="0"/>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nl-NL" dirty="0"/>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nl-NL" dirty="0"/>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nl-NL" dirty="0"/>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nl-NL" dirty="0"/>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nl-NL" dirty="0"/>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nl-NL" dirty="0"/>
            </a:p>
          </p:txBody>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nl-NL" dirty="0"/>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nl-NL" dirty="0"/>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nl-NL" dirty="0"/>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nl-NL" dirty="0"/>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nl-NL" dirty="0"/>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nl-NL" dirty="0"/>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nl-NL" dirty="0"/>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nl-NL" dirty="0"/>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nl-NL" dirty="0"/>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nl-NL" dirty="0"/>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nl-NL" dirty="0"/>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nl-NL" dirty="0"/>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dirty="0"/>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736A125-11A4-4608-8051-C09847E1177C}" type="datetimeFigureOut">
              <a:rPr lang="nl-NL" smtClean="0"/>
              <a:t>15-4-2026</a:t>
            </a:fld>
            <a:endParaRPr lang="nl-NL"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869CD79-81D5-4AA4-A3FA-3F31B8999A2C}" type="slidenum">
              <a:rPr lang="nl-NL" smtClean="0"/>
              <a:t>‹nr.›</a:t>
            </a:fld>
            <a:endParaRPr lang="nl-NL" dirty="0"/>
          </a:p>
        </p:txBody>
      </p:sp>
    </p:spTree>
    <p:extLst>
      <p:ext uri="{BB962C8B-B14F-4D97-AF65-F5344CB8AC3E}">
        <p14:creationId xmlns:p14="http://schemas.microsoft.com/office/powerpoint/2010/main" val="183357818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dPqluuveaDQ?feature=oemb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fontScale="90000"/>
          </a:bodyPr>
          <a:lstStyle/>
          <a:p>
            <a:pPr algn="ctr"/>
            <a:br>
              <a:rPr lang="nl-NL" sz="5700" dirty="0">
                <a:solidFill>
                  <a:schemeClr val="tx2">
                    <a:lumMod val="75000"/>
                  </a:schemeClr>
                </a:solidFill>
              </a:rPr>
            </a:br>
            <a:r>
              <a:rPr lang="nl-NL" sz="5700" b="1" dirty="0">
                <a:solidFill>
                  <a:schemeClr val="tx2">
                    <a:lumMod val="75000"/>
                  </a:schemeClr>
                </a:solidFill>
              </a:rPr>
              <a:t>Psychologische hulpverlening bij Parkinson</a:t>
            </a:r>
          </a:p>
        </p:txBody>
      </p:sp>
      <p:sp>
        <p:nvSpPr>
          <p:cNvPr id="4" name="Tijdelijke aanduiding voor inhoud 3">
            <a:extLst>
              <a:ext uri="{FF2B5EF4-FFF2-40B4-BE49-F238E27FC236}">
                <a16:creationId xmlns:a16="http://schemas.microsoft.com/office/drawing/2014/main" id="{EB27452B-0095-6603-F659-06A0B7276BCA}"/>
              </a:ext>
            </a:extLst>
          </p:cNvPr>
          <p:cNvSpPr>
            <a:spLocks noGrp="1"/>
          </p:cNvSpPr>
          <p:nvPr>
            <p:ph idx="1"/>
          </p:nvPr>
        </p:nvSpPr>
        <p:spPr/>
        <p:txBody>
          <a:bodyPr>
            <a:normAutofit lnSpcReduction="10000"/>
          </a:bodyPr>
          <a:lstStyle/>
          <a:p>
            <a:endParaRPr lang="nl-NL" dirty="0"/>
          </a:p>
          <a:p>
            <a:endParaRPr lang="nl-NL" dirty="0"/>
          </a:p>
          <a:p>
            <a:endParaRPr lang="nl-NL" dirty="0"/>
          </a:p>
          <a:p>
            <a:endParaRPr lang="nl-NL" dirty="0"/>
          </a:p>
          <a:p>
            <a:pPr marL="0" indent="0">
              <a:buNone/>
            </a:pPr>
            <a:endParaRPr lang="nl-NL" dirty="0"/>
          </a:p>
          <a:p>
            <a:pPr marL="0" indent="0">
              <a:buNone/>
            </a:pPr>
            <a:endParaRPr lang="nl-NL" dirty="0"/>
          </a:p>
          <a:p>
            <a:pPr marL="0" indent="0">
              <a:buNone/>
            </a:pPr>
            <a:r>
              <a:rPr lang="nl-NL" sz="2400" dirty="0"/>
              <a:t>Petra Willemse-Huybrechtse</a:t>
            </a:r>
          </a:p>
          <a:p>
            <a:pPr marL="0" indent="0">
              <a:buNone/>
            </a:pPr>
            <a:r>
              <a:rPr lang="nl-NL" sz="1600" dirty="0"/>
              <a:t>Gezondheidszorgpsycholoog</a:t>
            </a:r>
          </a:p>
          <a:p>
            <a:pPr marL="0" indent="0">
              <a:buNone/>
            </a:pPr>
            <a:r>
              <a:rPr lang="nl-NL" sz="1600" dirty="0"/>
              <a:t>Werkzaam bij Omring</a:t>
            </a:r>
          </a:p>
          <a:p>
            <a:pPr marL="0" indent="0">
              <a:buNone/>
            </a:pPr>
            <a:r>
              <a:rPr lang="nl-NL" sz="1600" dirty="0"/>
              <a:t>Aangesloten bij </a:t>
            </a:r>
            <a:r>
              <a:rPr lang="nl-NL" sz="1600" dirty="0" err="1"/>
              <a:t>ParkinsonNet</a:t>
            </a:r>
            <a:endParaRPr lang="nl-NL" sz="1600" dirty="0"/>
          </a:p>
        </p:txBody>
      </p:sp>
    </p:spTree>
    <p:extLst>
      <p:ext uri="{BB962C8B-B14F-4D97-AF65-F5344CB8AC3E}">
        <p14:creationId xmlns:p14="http://schemas.microsoft.com/office/powerpoint/2010/main" val="184928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127A5AF6-5691-874C-95CF-82716712880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8CE061B-993A-90F1-EB6D-1635BB427568}"/>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Oorzaken van psychische symptomen</a:t>
            </a:r>
          </a:p>
        </p:txBody>
      </p:sp>
      <p:sp>
        <p:nvSpPr>
          <p:cNvPr id="5" name="Tijdelijke aanduiding voor inhoud 4">
            <a:extLst>
              <a:ext uri="{FF2B5EF4-FFF2-40B4-BE49-F238E27FC236}">
                <a16:creationId xmlns:a16="http://schemas.microsoft.com/office/drawing/2014/main" id="{D738ED1C-2D18-1749-E702-55CBF1D4D2CF}"/>
              </a:ext>
            </a:extLst>
          </p:cNvPr>
          <p:cNvSpPr>
            <a:spLocks noGrp="1"/>
          </p:cNvSpPr>
          <p:nvPr>
            <p:ph idx="1"/>
          </p:nvPr>
        </p:nvSpPr>
        <p:spPr>
          <a:xfrm>
            <a:off x="2123728" y="2060848"/>
            <a:ext cx="6624736" cy="3777622"/>
          </a:xfrm>
        </p:spPr>
        <p:txBody>
          <a:bodyPr>
            <a:normAutofit/>
          </a:bodyPr>
          <a:lstStyle/>
          <a:p>
            <a:pPr marL="0" indent="0">
              <a:buNone/>
            </a:pPr>
            <a:endParaRPr lang="nl-NL" dirty="0"/>
          </a:p>
          <a:p>
            <a:r>
              <a:rPr lang="nl-NL" dirty="0"/>
              <a:t>Medicatie-effecten</a:t>
            </a:r>
          </a:p>
          <a:p>
            <a:endParaRPr lang="nl-NL" dirty="0"/>
          </a:p>
          <a:p>
            <a:r>
              <a:rPr lang="nl-NL" dirty="0" err="1"/>
              <a:t>Ziektegerelateerde</a:t>
            </a:r>
            <a:r>
              <a:rPr lang="nl-NL" dirty="0"/>
              <a:t> veranderingen</a:t>
            </a:r>
          </a:p>
        </p:txBody>
      </p:sp>
    </p:spTree>
    <p:extLst>
      <p:ext uri="{BB962C8B-B14F-4D97-AF65-F5344CB8AC3E}">
        <p14:creationId xmlns:p14="http://schemas.microsoft.com/office/powerpoint/2010/main" val="117693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D8F4BBB-01E7-26E5-4551-88CA5EA198E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CD42AA0-1AA0-91A5-A266-AF5D2D268853}"/>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Medicatie-effecten</a:t>
            </a:r>
          </a:p>
        </p:txBody>
      </p:sp>
      <p:sp>
        <p:nvSpPr>
          <p:cNvPr id="5" name="Tijdelijke aanduiding voor inhoud 4">
            <a:extLst>
              <a:ext uri="{FF2B5EF4-FFF2-40B4-BE49-F238E27FC236}">
                <a16:creationId xmlns:a16="http://schemas.microsoft.com/office/drawing/2014/main" id="{040E3D43-8458-5261-0EA7-8E7DCF15ACB0}"/>
              </a:ext>
            </a:extLst>
          </p:cNvPr>
          <p:cNvSpPr>
            <a:spLocks noGrp="1"/>
          </p:cNvSpPr>
          <p:nvPr>
            <p:ph idx="1"/>
          </p:nvPr>
        </p:nvSpPr>
        <p:spPr>
          <a:xfrm>
            <a:off x="2123728" y="2060848"/>
            <a:ext cx="6624736" cy="3777622"/>
          </a:xfrm>
        </p:spPr>
        <p:txBody>
          <a:bodyPr>
            <a:normAutofit/>
          </a:bodyPr>
          <a:lstStyle/>
          <a:p>
            <a:pPr marL="0" indent="0">
              <a:buNone/>
            </a:pPr>
            <a:endParaRPr lang="nl-NL" dirty="0"/>
          </a:p>
          <a:p>
            <a:pPr marL="0" indent="0">
              <a:buNone/>
            </a:pPr>
            <a:r>
              <a:rPr lang="nl-NL" dirty="0"/>
              <a:t>De medicatie voor Parkinson kan psychische symptomen zoals angst en depressie oproepen dan wel versterken.</a:t>
            </a:r>
          </a:p>
          <a:p>
            <a:pPr marL="0" indent="0">
              <a:buNone/>
            </a:pPr>
            <a:endParaRPr lang="nl-NL" dirty="0"/>
          </a:p>
          <a:p>
            <a:pPr marL="0" indent="0">
              <a:buNone/>
            </a:pPr>
            <a:r>
              <a:rPr lang="nl-NL" u="sng" dirty="0"/>
              <a:t>Levodopa</a:t>
            </a:r>
            <a:r>
              <a:rPr lang="nl-NL" dirty="0"/>
              <a:t> (</a:t>
            </a:r>
            <a:r>
              <a:rPr lang="nl-NL" dirty="0" err="1"/>
              <a:t>o.a</a:t>
            </a:r>
            <a:r>
              <a:rPr lang="nl-NL" dirty="0"/>
              <a:t> </a:t>
            </a:r>
            <a:r>
              <a:rPr lang="nl-NL" dirty="0" err="1"/>
              <a:t>Sinemet</a:t>
            </a:r>
            <a:r>
              <a:rPr lang="nl-NL" dirty="0"/>
              <a:t>, </a:t>
            </a:r>
            <a:r>
              <a:rPr lang="nl-NL" dirty="0" err="1"/>
              <a:t>Madopar</a:t>
            </a:r>
            <a:r>
              <a:rPr lang="nl-NL" dirty="0"/>
              <a:t>, </a:t>
            </a:r>
            <a:r>
              <a:rPr lang="nl-NL" dirty="0" err="1"/>
              <a:t>Stalevo</a:t>
            </a:r>
            <a:r>
              <a:rPr lang="nl-NL" dirty="0"/>
              <a:t>) en </a:t>
            </a:r>
          </a:p>
          <a:p>
            <a:pPr marL="0" indent="0">
              <a:buNone/>
            </a:pPr>
            <a:endParaRPr lang="nl-NL" dirty="0"/>
          </a:p>
          <a:p>
            <a:pPr marL="0" indent="0">
              <a:buNone/>
            </a:pPr>
            <a:r>
              <a:rPr lang="nl-NL" u="sng" dirty="0"/>
              <a:t>Dopamine-</a:t>
            </a:r>
            <a:r>
              <a:rPr lang="nl-NL" u="sng" dirty="0" err="1"/>
              <a:t>agnonisten</a:t>
            </a:r>
            <a:r>
              <a:rPr lang="nl-NL" dirty="0"/>
              <a:t> (o.a. </a:t>
            </a:r>
            <a:r>
              <a:rPr lang="nl-NL" dirty="0" err="1"/>
              <a:t>Pramipexol</a:t>
            </a:r>
            <a:r>
              <a:rPr lang="nl-NL" dirty="0"/>
              <a:t>, </a:t>
            </a:r>
            <a:r>
              <a:rPr lang="nl-NL" dirty="0" err="1"/>
              <a:t>Ropinirol</a:t>
            </a:r>
            <a:r>
              <a:rPr lang="nl-NL" dirty="0"/>
              <a:t>, </a:t>
            </a:r>
            <a:r>
              <a:rPr lang="nl-NL" dirty="0" err="1"/>
              <a:t>Apomorfine</a:t>
            </a:r>
            <a:r>
              <a:rPr lang="nl-NL" dirty="0"/>
              <a:t>)</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20848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30D97754-3F90-F220-699B-A32265BAB17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59A5155-D90C-F083-5DF4-13344C219A7B}"/>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Medicatie-effecten</a:t>
            </a:r>
          </a:p>
        </p:txBody>
      </p:sp>
      <p:sp>
        <p:nvSpPr>
          <p:cNvPr id="5" name="Tijdelijke aanduiding voor inhoud 4">
            <a:extLst>
              <a:ext uri="{FF2B5EF4-FFF2-40B4-BE49-F238E27FC236}">
                <a16:creationId xmlns:a16="http://schemas.microsoft.com/office/drawing/2014/main" id="{AC2C19B1-F0C4-5DA4-4F22-EF408C807E56}"/>
              </a:ext>
            </a:extLst>
          </p:cNvPr>
          <p:cNvSpPr>
            <a:spLocks noGrp="1"/>
          </p:cNvSpPr>
          <p:nvPr>
            <p:ph idx="1"/>
          </p:nvPr>
        </p:nvSpPr>
        <p:spPr>
          <a:xfrm>
            <a:off x="2123728" y="2060848"/>
            <a:ext cx="6624736" cy="3777622"/>
          </a:xfrm>
        </p:spPr>
        <p:txBody>
          <a:bodyPr>
            <a:normAutofit/>
          </a:bodyPr>
          <a:lstStyle/>
          <a:p>
            <a:pPr marL="0" indent="0">
              <a:buNone/>
            </a:pPr>
            <a:r>
              <a:rPr lang="nl-NL" b="1" dirty="0" err="1"/>
              <a:t>Overstimulatie</a:t>
            </a:r>
            <a:r>
              <a:rPr lang="nl-NL" b="1" dirty="0"/>
              <a:t> van dopaminepaden:</a:t>
            </a:r>
          </a:p>
          <a:p>
            <a:pPr marL="0" indent="0">
              <a:buNone/>
            </a:pPr>
            <a:r>
              <a:rPr lang="nl-NL" dirty="0"/>
              <a:t>Levodopa wordt in de hersenen omgezet in dopamine. Bij te </a:t>
            </a:r>
            <a:r>
              <a:rPr lang="nl-NL" b="1" u="sng" dirty="0"/>
              <a:t>hoge</a:t>
            </a:r>
            <a:r>
              <a:rPr lang="nl-NL" dirty="0"/>
              <a:t> dosering of </a:t>
            </a:r>
            <a:r>
              <a:rPr lang="nl-NL" b="1" u="sng" dirty="0"/>
              <a:t>langdurig</a:t>
            </a:r>
            <a:r>
              <a:rPr lang="nl-NL" dirty="0"/>
              <a:t> gebruik, kan dit leiden tot een teveel aan dopamine in de hersengebieden die verantwoordelijk zijn voor emoties en gedrag:</a:t>
            </a:r>
          </a:p>
          <a:p>
            <a:r>
              <a:rPr lang="nl-NL" dirty="0"/>
              <a:t>Hallucinaties, waanideeën, verwardheid</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94650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471C847-B42C-18C8-05C3-B1784322962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91FC557-8DA7-FA59-7C6C-6FC856FAF37B}"/>
              </a:ext>
            </a:extLst>
          </p:cNvPr>
          <p:cNvSpPr>
            <a:spLocks noGrp="1"/>
          </p:cNvSpPr>
          <p:nvPr>
            <p:ph type="title"/>
          </p:nvPr>
        </p:nvSpPr>
        <p:spPr>
          <a:xfrm>
            <a:off x="2123728" y="624110"/>
            <a:ext cx="6410673" cy="1280890"/>
          </a:xfrm>
        </p:spPr>
        <p:txBody>
          <a:bodyPr>
            <a:normAutofit/>
          </a:bodyPr>
          <a:lstStyle/>
          <a:p>
            <a:r>
              <a:rPr lang="nl-NL" sz="2800" b="1" dirty="0" err="1">
                <a:solidFill>
                  <a:schemeClr val="tx2">
                    <a:lumMod val="75000"/>
                  </a:schemeClr>
                </a:solidFill>
              </a:rPr>
              <a:t>Overstimulatie</a:t>
            </a:r>
            <a:r>
              <a:rPr lang="nl-NL" sz="2800" b="1" dirty="0">
                <a:solidFill>
                  <a:schemeClr val="tx2">
                    <a:lumMod val="75000"/>
                  </a:schemeClr>
                </a:solidFill>
              </a:rPr>
              <a:t> dopaminepaden</a:t>
            </a:r>
          </a:p>
        </p:txBody>
      </p:sp>
      <p:sp>
        <p:nvSpPr>
          <p:cNvPr id="5" name="Tijdelijke aanduiding voor inhoud 4">
            <a:extLst>
              <a:ext uri="{FF2B5EF4-FFF2-40B4-BE49-F238E27FC236}">
                <a16:creationId xmlns:a16="http://schemas.microsoft.com/office/drawing/2014/main" id="{045549FE-477A-9163-474A-EEF30CD6B8A2}"/>
              </a:ext>
            </a:extLst>
          </p:cNvPr>
          <p:cNvSpPr>
            <a:spLocks noGrp="1"/>
          </p:cNvSpPr>
          <p:nvPr>
            <p:ph idx="1"/>
          </p:nvPr>
        </p:nvSpPr>
        <p:spPr>
          <a:xfrm>
            <a:off x="2224592" y="1823616"/>
            <a:ext cx="4966561" cy="2544403"/>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1030" name="Picture 6" descr="Hoe ontstaat een verslaving - Stop roken Zeeland %">
            <a:extLst>
              <a:ext uri="{FF2B5EF4-FFF2-40B4-BE49-F238E27FC236}">
                <a16:creationId xmlns:a16="http://schemas.microsoft.com/office/drawing/2014/main" id="{FDDC8172-577E-4380-6B4F-2AB93E16F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2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E743FB8-6957-96B9-2E4B-1A8A36F691B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92BFD25-7503-EE73-9546-93118D9D8A07}"/>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Medicatie-effecten</a:t>
            </a:r>
          </a:p>
        </p:txBody>
      </p:sp>
      <p:sp>
        <p:nvSpPr>
          <p:cNvPr id="5" name="Tijdelijke aanduiding voor inhoud 4">
            <a:extLst>
              <a:ext uri="{FF2B5EF4-FFF2-40B4-BE49-F238E27FC236}">
                <a16:creationId xmlns:a16="http://schemas.microsoft.com/office/drawing/2014/main" id="{1A4B3ADE-7B7B-1E3C-DF13-07717A711A09}"/>
              </a:ext>
            </a:extLst>
          </p:cNvPr>
          <p:cNvSpPr>
            <a:spLocks noGrp="1"/>
          </p:cNvSpPr>
          <p:nvPr>
            <p:ph idx="1"/>
          </p:nvPr>
        </p:nvSpPr>
        <p:spPr>
          <a:xfrm>
            <a:off x="2123728" y="2060848"/>
            <a:ext cx="6624736" cy="3777622"/>
          </a:xfrm>
        </p:spPr>
        <p:txBody>
          <a:bodyPr>
            <a:normAutofit lnSpcReduction="10000"/>
          </a:bodyPr>
          <a:lstStyle/>
          <a:p>
            <a:pPr marL="0" indent="0">
              <a:buNone/>
            </a:pPr>
            <a:r>
              <a:rPr lang="nl-NL" b="1" dirty="0"/>
              <a:t>Impulscontrolestoornissen</a:t>
            </a:r>
          </a:p>
          <a:p>
            <a:pPr marL="0" indent="0">
              <a:buNone/>
            </a:pPr>
            <a:r>
              <a:rPr lang="nl-NL" dirty="0"/>
              <a:t>Een verhoogd dopamineniveau kan het beloningssysteem (limbisch systeem) in de hersenen </a:t>
            </a:r>
            <a:r>
              <a:rPr lang="nl-NL" dirty="0" err="1"/>
              <a:t>overstimuleren</a:t>
            </a:r>
            <a:r>
              <a:rPr lang="nl-NL" dirty="0"/>
              <a:t>. Dit kan leiden tot gedragsproblemen:</a:t>
            </a:r>
          </a:p>
          <a:p>
            <a:r>
              <a:rPr lang="nl-NL" dirty="0"/>
              <a:t>Gokverslaving</a:t>
            </a:r>
          </a:p>
          <a:p>
            <a:r>
              <a:rPr lang="nl-NL" dirty="0"/>
              <a:t>Dwangmatig kopen</a:t>
            </a:r>
          </a:p>
          <a:p>
            <a:r>
              <a:rPr lang="nl-NL" dirty="0"/>
              <a:t>Eetbuien</a:t>
            </a:r>
          </a:p>
          <a:p>
            <a:r>
              <a:rPr lang="nl-NL" dirty="0"/>
              <a:t>Overmatige interesse in seks (hyperseksualiteit)</a:t>
            </a:r>
          </a:p>
          <a:p>
            <a:r>
              <a:rPr lang="nl-NL" dirty="0"/>
              <a:t>Dopamine dysregulatiesyndroom = dopamineverslaving </a:t>
            </a:r>
          </a:p>
          <a:p>
            <a:pPr marL="0" indent="0">
              <a:buNone/>
            </a:pPr>
            <a:r>
              <a:rPr lang="nl-NL" dirty="0"/>
              <a:t>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51927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B80AD9C-1FB0-FF3B-DB1F-150F15BDB91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E33B3A9-D431-0D02-4984-4D924C72A172}"/>
              </a:ext>
            </a:extLst>
          </p:cNvPr>
          <p:cNvSpPr>
            <a:spLocks noGrp="1"/>
          </p:cNvSpPr>
          <p:nvPr>
            <p:ph type="title"/>
          </p:nvPr>
        </p:nvSpPr>
        <p:spPr>
          <a:xfrm>
            <a:off x="2195736" y="624110"/>
            <a:ext cx="6338665" cy="860674"/>
          </a:xfrm>
        </p:spPr>
        <p:txBody>
          <a:bodyPr/>
          <a:lstStyle/>
          <a:p>
            <a:r>
              <a:rPr lang="nl-NL" b="1">
                <a:solidFill>
                  <a:schemeClr val="tx2">
                    <a:lumMod val="75000"/>
                  </a:schemeClr>
                </a:solidFill>
              </a:rPr>
              <a:t>Limbisch systeem</a:t>
            </a:r>
            <a:endParaRPr lang="nl-NL" b="1" dirty="0">
              <a:solidFill>
                <a:schemeClr val="tx2">
                  <a:lumMod val="75000"/>
                </a:schemeClr>
              </a:solidFill>
            </a:endParaRPr>
          </a:p>
        </p:txBody>
      </p:sp>
      <p:sp>
        <p:nvSpPr>
          <p:cNvPr id="5" name="Tijdelijke aanduiding voor inhoud 4">
            <a:extLst>
              <a:ext uri="{FF2B5EF4-FFF2-40B4-BE49-F238E27FC236}">
                <a16:creationId xmlns:a16="http://schemas.microsoft.com/office/drawing/2014/main" id="{EF2083CA-929A-10B7-BD8E-B9F526DC1748}"/>
              </a:ext>
            </a:extLst>
          </p:cNvPr>
          <p:cNvSpPr>
            <a:spLocks noGrp="1"/>
          </p:cNvSpPr>
          <p:nvPr>
            <p:ph idx="1"/>
          </p:nvPr>
        </p:nvSpPr>
        <p:spPr>
          <a:xfrm>
            <a:off x="2195736" y="1484784"/>
            <a:ext cx="6552728" cy="4353686"/>
          </a:xfrm>
        </p:spPr>
        <p:txBody>
          <a:bodyPr>
            <a:normAutofit/>
          </a:bodyPr>
          <a:lstStyle/>
          <a:p>
            <a:pPr marL="0" indent="0">
              <a:buNone/>
            </a:pPr>
            <a:r>
              <a:rPr lang="nl-NL" dirty="0"/>
              <a:t>Emotionele brein</a:t>
            </a:r>
          </a:p>
          <a:p>
            <a:pPr marL="0" indent="0">
              <a:buNone/>
            </a:pPr>
            <a:r>
              <a:rPr lang="nl-NL" dirty="0"/>
              <a:t>Beleving / emoties / gevoel</a:t>
            </a:r>
          </a:p>
          <a:p>
            <a:pPr marL="0" indent="0">
              <a:buNone/>
            </a:pPr>
            <a:r>
              <a:rPr lang="nl-NL" dirty="0"/>
              <a:t>Blijdschap / geluk</a:t>
            </a:r>
          </a:p>
          <a:p>
            <a:pPr marL="0" indent="0">
              <a:buNone/>
            </a:pPr>
            <a:r>
              <a:rPr lang="nl-NL" dirty="0"/>
              <a:t>Angst / boosheid</a:t>
            </a:r>
          </a:p>
          <a:p>
            <a:pPr marL="0" indent="0">
              <a:buNone/>
            </a:pPr>
            <a:r>
              <a:rPr lang="nl-NL" dirty="0"/>
              <a:t> </a:t>
            </a:r>
          </a:p>
          <a:p>
            <a:pPr marL="0" indent="0">
              <a:buNone/>
            </a:pPr>
            <a:endParaRPr lang="nl-NL" dirty="0"/>
          </a:p>
          <a:p>
            <a:pPr marL="0" indent="0">
              <a:buNone/>
            </a:pPr>
            <a:endParaRPr lang="nl-NL" dirty="0"/>
          </a:p>
          <a:p>
            <a:pPr marL="0" indent="0">
              <a:buNone/>
            </a:pPr>
            <a:endParaRPr lang="nl-NL" dirty="0"/>
          </a:p>
        </p:txBody>
      </p:sp>
      <p:pic>
        <p:nvPicPr>
          <p:cNvPr id="3" name="Afbeelding 2">
            <a:extLst>
              <a:ext uri="{FF2B5EF4-FFF2-40B4-BE49-F238E27FC236}">
                <a16:creationId xmlns:a16="http://schemas.microsoft.com/office/drawing/2014/main" id="{F31E9BB0-8458-2C97-1E3A-5AB4DBF40219}"/>
              </a:ext>
            </a:extLst>
          </p:cNvPr>
          <p:cNvPicPr>
            <a:picLocks noChangeAspect="1"/>
          </p:cNvPicPr>
          <p:nvPr/>
        </p:nvPicPr>
        <p:blipFill>
          <a:blip r:embed="rId3"/>
          <a:stretch>
            <a:fillRect/>
          </a:stretch>
        </p:blipFill>
        <p:spPr>
          <a:xfrm>
            <a:off x="3419872" y="3068960"/>
            <a:ext cx="5724128" cy="3702192"/>
          </a:xfrm>
          <a:prstGeom prst="rect">
            <a:avLst/>
          </a:prstGeom>
        </p:spPr>
      </p:pic>
    </p:spTree>
    <p:extLst>
      <p:ext uri="{BB962C8B-B14F-4D97-AF65-F5344CB8AC3E}">
        <p14:creationId xmlns:p14="http://schemas.microsoft.com/office/powerpoint/2010/main" val="118923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5D9F0C37-474A-31F5-41D5-49968591872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44CDC58-664F-09DC-1648-2A7263D4E532}"/>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Medicatie-effecten</a:t>
            </a:r>
          </a:p>
        </p:txBody>
      </p:sp>
      <p:sp>
        <p:nvSpPr>
          <p:cNvPr id="5" name="Tijdelijke aanduiding voor inhoud 4">
            <a:extLst>
              <a:ext uri="{FF2B5EF4-FFF2-40B4-BE49-F238E27FC236}">
                <a16:creationId xmlns:a16="http://schemas.microsoft.com/office/drawing/2014/main" id="{F17595AC-ED2D-22B0-9C94-D5E6FBD7ADC9}"/>
              </a:ext>
            </a:extLst>
          </p:cNvPr>
          <p:cNvSpPr>
            <a:spLocks noGrp="1"/>
          </p:cNvSpPr>
          <p:nvPr>
            <p:ph idx="1"/>
          </p:nvPr>
        </p:nvSpPr>
        <p:spPr>
          <a:xfrm>
            <a:off x="2123728" y="2060848"/>
            <a:ext cx="6624736" cy="3777622"/>
          </a:xfrm>
        </p:spPr>
        <p:txBody>
          <a:bodyPr>
            <a:normAutofit/>
          </a:bodyPr>
          <a:lstStyle/>
          <a:p>
            <a:pPr marL="0" indent="0">
              <a:buNone/>
            </a:pPr>
            <a:r>
              <a:rPr lang="nl-NL" b="1" dirty="0"/>
              <a:t>Schommelingen in de bloedspiegel (‘</a:t>
            </a:r>
            <a:r>
              <a:rPr lang="nl-NL" b="1" dirty="0" err="1"/>
              <a:t>wearing</a:t>
            </a:r>
            <a:r>
              <a:rPr lang="nl-NL" b="1" dirty="0"/>
              <a:t>-off’)</a:t>
            </a:r>
          </a:p>
          <a:p>
            <a:pPr marL="0" indent="0">
              <a:buNone/>
            </a:pPr>
            <a:r>
              <a:rPr lang="nl-NL" dirty="0"/>
              <a:t>Wanneer de werking van Levodopa uitwerkt voordat de volgende dosis is ingenomen, kunnen mensen last krijgen van niet-motorische schommelingen. Dit uit zich vaak in:</a:t>
            </a:r>
          </a:p>
          <a:p>
            <a:r>
              <a:rPr lang="nl-NL" dirty="0"/>
              <a:t>Angst</a:t>
            </a:r>
          </a:p>
          <a:p>
            <a:r>
              <a:rPr lang="nl-NL" dirty="0"/>
              <a:t>Depressieve gevoelens</a:t>
            </a:r>
          </a:p>
          <a:p>
            <a:r>
              <a:rPr lang="nl-NL" dirty="0"/>
              <a:t>Paniekaanvallen</a:t>
            </a:r>
          </a:p>
          <a:p>
            <a:r>
              <a:rPr lang="nl-NL" dirty="0"/>
              <a:t>Je niet lekker voelen</a:t>
            </a:r>
          </a:p>
          <a:p>
            <a:pPr marL="0" indent="0">
              <a:buNone/>
            </a:pPr>
            <a:r>
              <a:rPr lang="nl-NL" dirty="0"/>
              <a:t>Deze verbeteren vaak zodra de volgende dosis begint te werken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55534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B8D4AE57-0652-CC02-21B5-C9B35365885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2AFFF5C-330C-B82C-40E8-5BCBA6500A56}"/>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Medicatie-effecten</a:t>
            </a:r>
          </a:p>
        </p:txBody>
      </p:sp>
      <p:sp>
        <p:nvSpPr>
          <p:cNvPr id="5" name="Tijdelijke aanduiding voor inhoud 4">
            <a:extLst>
              <a:ext uri="{FF2B5EF4-FFF2-40B4-BE49-F238E27FC236}">
                <a16:creationId xmlns:a16="http://schemas.microsoft.com/office/drawing/2014/main" id="{64D4CA67-36EE-8BD2-51FC-8A21E8ADABF2}"/>
              </a:ext>
            </a:extLst>
          </p:cNvPr>
          <p:cNvSpPr>
            <a:spLocks noGrp="1"/>
          </p:cNvSpPr>
          <p:nvPr>
            <p:ph idx="1"/>
          </p:nvPr>
        </p:nvSpPr>
        <p:spPr>
          <a:xfrm>
            <a:off x="2123728" y="2060848"/>
            <a:ext cx="6624736" cy="3777622"/>
          </a:xfrm>
        </p:spPr>
        <p:txBody>
          <a:bodyPr>
            <a:normAutofit/>
          </a:bodyPr>
          <a:lstStyle/>
          <a:p>
            <a:pPr marL="0" indent="0">
              <a:buNone/>
            </a:pPr>
            <a:r>
              <a:rPr lang="nl-NL" b="1" dirty="0"/>
              <a:t>Schommelingen in de bloedspiegel (‘</a:t>
            </a:r>
            <a:r>
              <a:rPr lang="nl-NL" b="1" dirty="0" err="1"/>
              <a:t>wearing</a:t>
            </a:r>
            <a:r>
              <a:rPr lang="nl-NL" b="1" dirty="0"/>
              <a:t>-off’)</a:t>
            </a:r>
          </a:p>
          <a:p>
            <a:pPr marL="0" indent="0">
              <a:buNone/>
            </a:pPr>
            <a:endParaRPr lang="nl-NL" dirty="0"/>
          </a:p>
          <a:p>
            <a:pPr marL="0" indent="0">
              <a:buNone/>
            </a:pPr>
            <a:r>
              <a:rPr lang="nl-NL" dirty="0"/>
              <a:t>Dat maakt dat er mensen zijn die teveel aan Levodopa innemen, omdat ze zich psychisch dan beter voelen. Soms zelf euforisch/hyper.</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709379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7EB0EB08-7124-CB42-C021-AC22C7B740E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1EE591D-E7C5-B9A5-0C9D-0B34BA9C60B2}"/>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Medicatie-effecten</a:t>
            </a:r>
          </a:p>
        </p:txBody>
      </p:sp>
      <p:sp>
        <p:nvSpPr>
          <p:cNvPr id="5" name="Tijdelijke aanduiding voor inhoud 4">
            <a:extLst>
              <a:ext uri="{FF2B5EF4-FFF2-40B4-BE49-F238E27FC236}">
                <a16:creationId xmlns:a16="http://schemas.microsoft.com/office/drawing/2014/main" id="{894F439F-DF9A-96A9-B39E-3469766756DC}"/>
              </a:ext>
            </a:extLst>
          </p:cNvPr>
          <p:cNvSpPr>
            <a:spLocks noGrp="1"/>
          </p:cNvSpPr>
          <p:nvPr>
            <p:ph idx="1"/>
          </p:nvPr>
        </p:nvSpPr>
        <p:spPr>
          <a:xfrm>
            <a:off x="2123728" y="2060848"/>
            <a:ext cx="6624736" cy="3777622"/>
          </a:xfrm>
        </p:spPr>
        <p:txBody>
          <a:bodyPr>
            <a:normAutofit/>
          </a:bodyPr>
          <a:lstStyle/>
          <a:p>
            <a:pPr marL="0" indent="0">
              <a:buNone/>
            </a:pPr>
            <a:endParaRPr lang="nl-NL" dirty="0"/>
          </a:p>
          <a:p>
            <a:pPr marL="0" indent="0">
              <a:buNone/>
            </a:pPr>
            <a:r>
              <a:rPr lang="nl-NL" dirty="0"/>
              <a:t>Een </a:t>
            </a:r>
            <a:r>
              <a:rPr lang="nl-NL" b="1" u="sng" dirty="0"/>
              <a:t>tekort</a:t>
            </a:r>
            <a:r>
              <a:rPr lang="nl-NL" dirty="0"/>
              <a:t> aan dopamine leidt niet alleen tot bewegingsstoornissen, maar ook tot:</a:t>
            </a:r>
          </a:p>
          <a:p>
            <a:pPr marL="0" indent="0">
              <a:buNone/>
            </a:pPr>
            <a:endParaRPr lang="nl-NL" dirty="0"/>
          </a:p>
          <a:p>
            <a:r>
              <a:rPr lang="nl-NL" dirty="0"/>
              <a:t>Stemmingsklachten</a:t>
            </a:r>
          </a:p>
          <a:p>
            <a:pPr marL="0" indent="0">
              <a:buNone/>
            </a:pPr>
            <a:endParaRPr lang="nl-NL" dirty="0"/>
          </a:p>
          <a:p>
            <a:r>
              <a:rPr lang="nl-NL" dirty="0"/>
              <a:t>Cognitieve problemen (problemen met het denken)</a:t>
            </a:r>
          </a:p>
          <a:p>
            <a:pPr marL="0" indent="0">
              <a:buNone/>
            </a:pPr>
            <a:endParaRPr lang="nl-NL" dirty="0"/>
          </a:p>
          <a:p>
            <a:r>
              <a:rPr lang="nl-NL" dirty="0"/>
              <a:t>Initiatiefverlies</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63462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7BBB8DC9-1590-8373-F8A7-95FA627387D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5F2AEE9-59C7-ED5B-A93A-2545E89B7A18}"/>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Medicatie-effecten</a:t>
            </a:r>
          </a:p>
        </p:txBody>
      </p:sp>
      <p:sp>
        <p:nvSpPr>
          <p:cNvPr id="5" name="Tijdelijke aanduiding voor inhoud 4">
            <a:extLst>
              <a:ext uri="{FF2B5EF4-FFF2-40B4-BE49-F238E27FC236}">
                <a16:creationId xmlns:a16="http://schemas.microsoft.com/office/drawing/2014/main" id="{3249A3EE-EB9B-5639-318E-61642EAF79C7}"/>
              </a:ext>
            </a:extLst>
          </p:cNvPr>
          <p:cNvSpPr>
            <a:spLocks noGrp="1"/>
          </p:cNvSpPr>
          <p:nvPr>
            <p:ph idx="1"/>
          </p:nvPr>
        </p:nvSpPr>
        <p:spPr>
          <a:xfrm>
            <a:off x="2123728" y="2060848"/>
            <a:ext cx="6624736" cy="3777622"/>
          </a:xfrm>
        </p:spPr>
        <p:txBody>
          <a:bodyPr>
            <a:normAutofit/>
          </a:bodyPr>
          <a:lstStyle/>
          <a:p>
            <a:pPr marL="0" indent="0">
              <a:buNone/>
            </a:pPr>
            <a:r>
              <a:rPr lang="nl-NL" b="1" dirty="0"/>
              <a:t>Wisselwerking met andere hersenstoffen</a:t>
            </a:r>
          </a:p>
          <a:p>
            <a:pPr marL="0" indent="0">
              <a:buNone/>
            </a:pPr>
            <a:r>
              <a:rPr lang="nl-NL" dirty="0"/>
              <a:t>Naast dopamine beïnvloedt Levodopa indirect ook andere overdrachtsstoffen (neurotransmitters) in de hersenen, wat bij gevoelige patiënten kan bijdragen aan </a:t>
            </a:r>
          </a:p>
          <a:p>
            <a:r>
              <a:rPr lang="nl-NL" dirty="0"/>
              <a:t>Stemmingswisselingen</a:t>
            </a:r>
          </a:p>
          <a:p>
            <a:pPr marL="0" indent="0">
              <a:buNone/>
            </a:pPr>
            <a:endParaRPr lang="nl-NL" dirty="0"/>
          </a:p>
          <a:p>
            <a:r>
              <a:rPr lang="nl-NL" dirty="0"/>
              <a:t>Euforie</a:t>
            </a:r>
          </a:p>
          <a:p>
            <a:endParaRPr lang="nl-NL" dirty="0"/>
          </a:p>
          <a:p>
            <a:r>
              <a:rPr lang="nl-NL" dirty="0"/>
              <a:t>Agitatie</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11586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7F2A89C-92F2-61A8-FA00-4A62619A434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F638A14-2EC2-1B32-CA1B-4FA5230EC419}"/>
              </a:ext>
            </a:extLst>
          </p:cNvPr>
          <p:cNvSpPr>
            <a:spLocks noGrp="1"/>
          </p:cNvSpPr>
          <p:nvPr>
            <p:ph type="title"/>
          </p:nvPr>
        </p:nvSpPr>
        <p:spPr>
          <a:xfrm>
            <a:off x="2051720" y="624110"/>
            <a:ext cx="6482681" cy="1280890"/>
          </a:xfrm>
        </p:spPr>
        <p:txBody>
          <a:bodyPr/>
          <a:lstStyle/>
          <a:p>
            <a:r>
              <a:rPr lang="nl-NL" b="1" dirty="0">
                <a:solidFill>
                  <a:schemeClr val="tx2">
                    <a:lumMod val="75000"/>
                  </a:schemeClr>
                </a:solidFill>
              </a:rPr>
              <a:t>Wat is de ziekte van Parkinson?</a:t>
            </a:r>
          </a:p>
        </p:txBody>
      </p:sp>
      <p:sp>
        <p:nvSpPr>
          <p:cNvPr id="5" name="Tijdelijke aanduiding voor inhoud 4">
            <a:extLst>
              <a:ext uri="{FF2B5EF4-FFF2-40B4-BE49-F238E27FC236}">
                <a16:creationId xmlns:a16="http://schemas.microsoft.com/office/drawing/2014/main" id="{82DA626D-4F3E-7B0B-FF07-7A76CAF01F5B}"/>
              </a:ext>
            </a:extLst>
          </p:cNvPr>
          <p:cNvSpPr>
            <a:spLocks noGrp="1"/>
          </p:cNvSpPr>
          <p:nvPr>
            <p:ph idx="1"/>
          </p:nvPr>
        </p:nvSpPr>
        <p:spPr>
          <a:xfrm>
            <a:off x="2051720" y="2060848"/>
            <a:ext cx="6015921" cy="3777622"/>
          </a:xfrm>
        </p:spPr>
        <p:txBody>
          <a:bodyPr>
            <a:normAutofit/>
          </a:bodyPr>
          <a:lstStyle/>
          <a:p>
            <a:pPr marL="0" indent="0">
              <a:buNone/>
            </a:pPr>
            <a:r>
              <a:rPr lang="nl-NL" dirty="0"/>
              <a:t>De ziekte van Parkinson is een chronische, progressieve neurodegeneratieve aandoening</a:t>
            </a:r>
          </a:p>
          <a:p>
            <a:pPr marL="0" indent="0">
              <a:buNone/>
            </a:pPr>
            <a:endParaRPr lang="nl-NL" dirty="0"/>
          </a:p>
          <a:p>
            <a:pPr marL="0" indent="0">
              <a:buNone/>
            </a:pPr>
            <a:r>
              <a:rPr lang="nl-NL" dirty="0"/>
              <a:t>Dat wil zeggen:</a:t>
            </a:r>
          </a:p>
          <a:p>
            <a:pPr marL="0" indent="0">
              <a:buNone/>
            </a:pPr>
            <a:r>
              <a:rPr lang="nl-NL" dirty="0"/>
              <a:t>Zenuwcellen (neuronen) in de hersenen die langzaam blijvend beschadigen en afsterven</a:t>
            </a:r>
          </a:p>
          <a:p>
            <a:pPr marL="0" indent="0">
              <a:buNone/>
            </a:pPr>
            <a:r>
              <a:rPr lang="nl-NL" dirty="0"/>
              <a:t>De ziekte neemt toe</a:t>
            </a:r>
          </a:p>
          <a:p>
            <a:pPr marL="0" indent="0">
              <a:buNone/>
            </a:pPr>
            <a:r>
              <a:rPr lang="nl-NL" dirty="0"/>
              <a:t>Het tast het centrale zenuwstelsel aan:</a:t>
            </a:r>
          </a:p>
          <a:p>
            <a:r>
              <a:rPr lang="nl-NL" dirty="0"/>
              <a:t>het “commandocentrum” van het lichaam: hersenen en ruggenmerg</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92699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789C766-A84A-80F6-AE9A-20E04C49E38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048C023-DEE9-409E-27A9-E1802391F810}"/>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Belangrijke nuancering</a:t>
            </a:r>
          </a:p>
        </p:txBody>
      </p:sp>
      <p:sp>
        <p:nvSpPr>
          <p:cNvPr id="5" name="Tijdelijke aanduiding voor inhoud 4">
            <a:extLst>
              <a:ext uri="{FF2B5EF4-FFF2-40B4-BE49-F238E27FC236}">
                <a16:creationId xmlns:a16="http://schemas.microsoft.com/office/drawing/2014/main" id="{A623A40D-573B-8FB7-F729-47364FF2DE1A}"/>
              </a:ext>
            </a:extLst>
          </p:cNvPr>
          <p:cNvSpPr>
            <a:spLocks noGrp="1"/>
          </p:cNvSpPr>
          <p:nvPr>
            <p:ph idx="1"/>
          </p:nvPr>
        </p:nvSpPr>
        <p:spPr>
          <a:xfrm>
            <a:off x="2123728" y="2060848"/>
            <a:ext cx="6624736" cy="3777622"/>
          </a:xfrm>
        </p:spPr>
        <p:txBody>
          <a:bodyPr>
            <a:normAutofit/>
          </a:bodyPr>
          <a:lstStyle/>
          <a:p>
            <a:pPr marL="0" indent="0">
              <a:buNone/>
            </a:pPr>
            <a:r>
              <a:rPr lang="nl-NL" dirty="0"/>
              <a:t>Hoewel Levodopa deze klachten kan veroorzaken, zijn de psychische klachten bij Parkinson vaak een combinatie van de medicatie en de ziekte zelf.</a:t>
            </a:r>
          </a:p>
          <a:p>
            <a:pPr marL="0" indent="0">
              <a:buNone/>
            </a:pPr>
            <a:r>
              <a:rPr lang="nl-NL" dirty="0"/>
              <a:t>De ziekte veroorzaakt de dopaminetekort in de hersenen.</a:t>
            </a:r>
          </a:p>
          <a:p>
            <a:pPr marL="0" indent="0">
              <a:buNone/>
            </a:pPr>
            <a:endParaRPr lang="nl-NL" dirty="0"/>
          </a:p>
        </p:txBody>
      </p:sp>
    </p:spTree>
    <p:extLst>
      <p:ext uri="{BB962C8B-B14F-4D97-AF65-F5344CB8AC3E}">
        <p14:creationId xmlns:p14="http://schemas.microsoft.com/office/powerpoint/2010/main" val="1653926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a:extLst>
            <a:ext uri="{FF2B5EF4-FFF2-40B4-BE49-F238E27FC236}">
              <a16:creationId xmlns:a16="http://schemas.microsoft.com/office/drawing/2014/main" id="{D6B78F3B-BE70-8B6D-B734-4FC18B6EBC4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81F1AE0-28D3-236A-A517-15290A60EEB9}"/>
              </a:ext>
            </a:extLst>
          </p:cNvPr>
          <p:cNvSpPr>
            <a:spLocks noGrp="1"/>
          </p:cNvSpPr>
          <p:nvPr>
            <p:ph type="title"/>
          </p:nvPr>
        </p:nvSpPr>
        <p:spPr>
          <a:xfrm>
            <a:off x="1907704" y="624110"/>
            <a:ext cx="6480720" cy="1280890"/>
          </a:xfrm>
        </p:spPr>
        <p:txBody>
          <a:bodyPr>
            <a:normAutofit/>
          </a:bodyPr>
          <a:lstStyle/>
          <a:p>
            <a:pPr>
              <a:lnSpc>
                <a:spcPct val="90000"/>
              </a:lnSpc>
            </a:pPr>
            <a:r>
              <a:rPr lang="nl-NL" sz="2400" b="1" dirty="0">
                <a:solidFill>
                  <a:schemeClr val="tx2">
                    <a:lumMod val="75000"/>
                  </a:schemeClr>
                </a:solidFill>
              </a:rPr>
              <a:t>Ziekte gerelateerde veranderingen</a:t>
            </a:r>
          </a:p>
        </p:txBody>
      </p:sp>
      <p:sp>
        <p:nvSpPr>
          <p:cNvPr id="6" name="Tijdelijke aanduiding voor inhoud 5">
            <a:extLst>
              <a:ext uri="{FF2B5EF4-FFF2-40B4-BE49-F238E27FC236}">
                <a16:creationId xmlns:a16="http://schemas.microsoft.com/office/drawing/2014/main" id="{15750503-29E4-469E-BC1D-1098EFE24D7E}"/>
              </a:ext>
            </a:extLst>
          </p:cNvPr>
          <p:cNvSpPr>
            <a:spLocks noGrp="1"/>
          </p:cNvSpPr>
          <p:nvPr>
            <p:ph idx="1"/>
          </p:nvPr>
        </p:nvSpPr>
        <p:spPr>
          <a:xfrm>
            <a:off x="1907704" y="2133600"/>
            <a:ext cx="6336704" cy="3777622"/>
          </a:xfrm>
        </p:spPr>
        <p:txBody>
          <a:bodyPr>
            <a:normAutofit/>
          </a:bodyPr>
          <a:lstStyle/>
          <a:p>
            <a:pPr marL="0" indent="0">
              <a:buNone/>
            </a:pPr>
            <a:r>
              <a:rPr lang="nl-NL" dirty="0">
                <a:solidFill>
                  <a:srgbClr val="000000"/>
                </a:solidFill>
              </a:rPr>
              <a:t>De ziekte van Parkinson zorgt veranderingen in denken en emotie.</a:t>
            </a:r>
          </a:p>
          <a:p>
            <a:pPr marL="0" indent="0">
              <a:buNone/>
            </a:pPr>
            <a:endParaRPr lang="nl-NL" dirty="0">
              <a:solidFill>
                <a:srgbClr val="000000"/>
              </a:solidFill>
            </a:endParaRPr>
          </a:p>
          <a:p>
            <a:pPr marL="0" indent="0">
              <a:buNone/>
            </a:pPr>
            <a:r>
              <a:rPr lang="nl-NL" dirty="0">
                <a:solidFill>
                  <a:srgbClr val="000000"/>
                </a:solidFill>
              </a:rPr>
              <a:t>Meer dan 40% van de patiënten ervaart psychische klachten, wat de noodzaak van gerichte psychologische ondersteuning onderstreept.</a:t>
            </a:r>
          </a:p>
        </p:txBody>
      </p:sp>
    </p:spTree>
    <p:extLst>
      <p:ext uri="{BB962C8B-B14F-4D97-AF65-F5344CB8AC3E}">
        <p14:creationId xmlns:p14="http://schemas.microsoft.com/office/powerpoint/2010/main" val="2987274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4B7A782-7F7D-28F1-C7FF-BB3AAD67868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AF2C71F-54A0-FACC-81BF-FA21321CE60E}"/>
              </a:ext>
            </a:extLst>
          </p:cNvPr>
          <p:cNvSpPr>
            <a:spLocks noGrp="1"/>
          </p:cNvSpPr>
          <p:nvPr>
            <p:ph type="title"/>
          </p:nvPr>
        </p:nvSpPr>
        <p:spPr>
          <a:xfrm>
            <a:off x="2123728" y="692696"/>
            <a:ext cx="7130753" cy="1280890"/>
          </a:xfrm>
        </p:spPr>
        <p:txBody>
          <a:bodyPr/>
          <a:lstStyle/>
          <a:p>
            <a:r>
              <a:rPr lang="nl-NL" b="1" dirty="0">
                <a:solidFill>
                  <a:schemeClr val="tx2">
                    <a:lumMod val="75000"/>
                  </a:schemeClr>
                </a:solidFill>
              </a:rPr>
              <a:t>Cognitieve klachten</a:t>
            </a:r>
          </a:p>
        </p:txBody>
      </p:sp>
      <p:sp>
        <p:nvSpPr>
          <p:cNvPr id="5" name="Tijdelijke aanduiding voor inhoud 4">
            <a:extLst>
              <a:ext uri="{FF2B5EF4-FFF2-40B4-BE49-F238E27FC236}">
                <a16:creationId xmlns:a16="http://schemas.microsoft.com/office/drawing/2014/main" id="{8E46A74E-9FC9-2E62-39A0-0FA9AD3131C8}"/>
              </a:ext>
            </a:extLst>
          </p:cNvPr>
          <p:cNvSpPr>
            <a:spLocks noGrp="1"/>
          </p:cNvSpPr>
          <p:nvPr>
            <p:ph idx="1"/>
          </p:nvPr>
        </p:nvSpPr>
        <p:spPr>
          <a:xfrm>
            <a:off x="2123728" y="2060848"/>
            <a:ext cx="6624736" cy="3777622"/>
          </a:xfrm>
        </p:spPr>
        <p:txBody>
          <a:bodyPr>
            <a:normAutofit lnSpcReduction="10000"/>
          </a:bodyPr>
          <a:lstStyle/>
          <a:p>
            <a:pPr marL="0" indent="0">
              <a:buNone/>
            </a:pPr>
            <a:r>
              <a:rPr lang="nl-NL" dirty="0"/>
              <a:t>Cognitieve klachten zijn klachten van het denken, o.a.</a:t>
            </a:r>
          </a:p>
          <a:p>
            <a:r>
              <a:rPr lang="nl-NL" dirty="0"/>
              <a:t>Trager in denken</a:t>
            </a:r>
          </a:p>
          <a:p>
            <a:r>
              <a:rPr lang="nl-NL" dirty="0"/>
              <a:t>Verminderde aandacht</a:t>
            </a:r>
          </a:p>
          <a:p>
            <a:r>
              <a:rPr lang="nl-NL" dirty="0"/>
              <a:t>Maar één ding tegelijkertijd kunnen doen &gt; minder snel kunnen schakelen</a:t>
            </a:r>
          </a:p>
          <a:p>
            <a:r>
              <a:rPr lang="nl-NL" dirty="0"/>
              <a:t>Snel afgeleid zijn</a:t>
            </a:r>
          </a:p>
          <a:p>
            <a:r>
              <a:rPr lang="nl-NL" dirty="0"/>
              <a:t>Overzichtsverlies</a:t>
            </a:r>
          </a:p>
          <a:p>
            <a:r>
              <a:rPr lang="nl-NL" dirty="0"/>
              <a:t>Moeite met plannen en overzicht houden</a:t>
            </a:r>
          </a:p>
          <a:p>
            <a:r>
              <a:rPr lang="nl-NL" dirty="0"/>
              <a:t>Geheugenklachten</a:t>
            </a:r>
          </a:p>
          <a:p>
            <a:r>
              <a:rPr lang="nl-NL" dirty="0"/>
              <a:t>Moeten zoeken naar woorden</a:t>
            </a:r>
          </a:p>
        </p:txBody>
      </p:sp>
    </p:spTree>
    <p:extLst>
      <p:ext uri="{BB962C8B-B14F-4D97-AF65-F5344CB8AC3E}">
        <p14:creationId xmlns:p14="http://schemas.microsoft.com/office/powerpoint/2010/main" val="2802439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6A58D537-6383-BC35-136D-58B0A3EBE99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CAF9F03-78E8-9B51-E50A-6859E4127F54}"/>
              </a:ext>
            </a:extLst>
          </p:cNvPr>
          <p:cNvSpPr>
            <a:spLocks noGrp="1"/>
          </p:cNvSpPr>
          <p:nvPr>
            <p:ph type="title"/>
          </p:nvPr>
        </p:nvSpPr>
        <p:spPr>
          <a:xfrm>
            <a:off x="2123728" y="692696"/>
            <a:ext cx="7130753" cy="1280890"/>
          </a:xfrm>
        </p:spPr>
        <p:txBody>
          <a:bodyPr/>
          <a:lstStyle/>
          <a:p>
            <a:r>
              <a:rPr lang="nl-NL" b="1" dirty="0">
                <a:solidFill>
                  <a:schemeClr val="tx2">
                    <a:lumMod val="75000"/>
                  </a:schemeClr>
                </a:solidFill>
              </a:rPr>
              <a:t>Impact op het leven</a:t>
            </a:r>
          </a:p>
        </p:txBody>
      </p:sp>
      <p:sp>
        <p:nvSpPr>
          <p:cNvPr id="5" name="Tijdelijke aanduiding voor inhoud 4">
            <a:extLst>
              <a:ext uri="{FF2B5EF4-FFF2-40B4-BE49-F238E27FC236}">
                <a16:creationId xmlns:a16="http://schemas.microsoft.com/office/drawing/2014/main" id="{52AD729A-7C06-F9D4-8F9E-62A829291E4A}"/>
              </a:ext>
            </a:extLst>
          </p:cNvPr>
          <p:cNvSpPr>
            <a:spLocks noGrp="1"/>
          </p:cNvSpPr>
          <p:nvPr>
            <p:ph idx="1"/>
          </p:nvPr>
        </p:nvSpPr>
        <p:spPr>
          <a:xfrm>
            <a:off x="2145480" y="2060848"/>
            <a:ext cx="6624736" cy="3777622"/>
          </a:xfrm>
        </p:spPr>
        <p:txBody>
          <a:bodyPr>
            <a:normAutofit/>
          </a:bodyPr>
          <a:lstStyle/>
          <a:p>
            <a:pPr marL="0" indent="0">
              <a:buNone/>
            </a:pPr>
            <a:r>
              <a:rPr lang="nl-NL" dirty="0"/>
              <a:t>De ziekte van Parkinson heeft een ingrijpende impact op de levenskwaliteit van patiënten en hun naasten.</a:t>
            </a:r>
          </a:p>
          <a:p>
            <a:pPr marL="0" indent="0">
              <a:buNone/>
            </a:pPr>
            <a:endParaRPr lang="nl-NL" dirty="0"/>
          </a:p>
          <a:p>
            <a:pPr marL="0" indent="0">
              <a:buNone/>
            </a:pPr>
            <a:r>
              <a:rPr lang="nl-NL" dirty="0"/>
              <a:t>Veranderingen in emotie, beweging en denken maken aanpassingen in het leven noodzakelijk.</a:t>
            </a:r>
          </a:p>
          <a:p>
            <a:pPr marL="0" indent="0">
              <a:buNone/>
            </a:pPr>
            <a:endParaRPr lang="nl-NL" dirty="0"/>
          </a:p>
          <a:p>
            <a:pPr marL="0" indent="0">
              <a:buNone/>
            </a:pPr>
            <a:r>
              <a:rPr lang="nl-NL" dirty="0"/>
              <a:t>Niet alleen voor de patiënt, maar ook voor hun partner/familie/naasten.</a:t>
            </a:r>
          </a:p>
        </p:txBody>
      </p:sp>
    </p:spTree>
    <p:extLst>
      <p:ext uri="{BB962C8B-B14F-4D97-AF65-F5344CB8AC3E}">
        <p14:creationId xmlns:p14="http://schemas.microsoft.com/office/powerpoint/2010/main" val="2336064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AD5D5A7-B12B-0D7C-08DE-4510F121522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BE0D911-7B85-3A07-AE86-34F30565D8FF}"/>
              </a:ext>
            </a:extLst>
          </p:cNvPr>
          <p:cNvSpPr>
            <a:spLocks noGrp="1"/>
          </p:cNvSpPr>
          <p:nvPr>
            <p:ph type="title"/>
          </p:nvPr>
        </p:nvSpPr>
        <p:spPr>
          <a:xfrm>
            <a:off x="2051720" y="624110"/>
            <a:ext cx="6482681" cy="1280890"/>
          </a:xfrm>
        </p:spPr>
        <p:txBody>
          <a:bodyPr/>
          <a:lstStyle/>
          <a:p>
            <a:r>
              <a:rPr lang="nl-NL" b="1" dirty="0">
                <a:solidFill>
                  <a:schemeClr val="tx2">
                    <a:lumMod val="75000"/>
                  </a:schemeClr>
                </a:solidFill>
              </a:rPr>
              <a:t>Mentale last van de progressieve ziekte</a:t>
            </a:r>
          </a:p>
        </p:txBody>
      </p:sp>
      <p:sp>
        <p:nvSpPr>
          <p:cNvPr id="5" name="Tijdelijke aanduiding voor inhoud 4">
            <a:extLst>
              <a:ext uri="{FF2B5EF4-FFF2-40B4-BE49-F238E27FC236}">
                <a16:creationId xmlns:a16="http://schemas.microsoft.com/office/drawing/2014/main" id="{7A0E55A2-E964-B6F3-DEF6-02CA11E018E9}"/>
              </a:ext>
            </a:extLst>
          </p:cNvPr>
          <p:cNvSpPr>
            <a:spLocks noGrp="1"/>
          </p:cNvSpPr>
          <p:nvPr>
            <p:ph idx="1"/>
          </p:nvPr>
        </p:nvSpPr>
        <p:spPr>
          <a:xfrm>
            <a:off x="2051720" y="2132856"/>
            <a:ext cx="6624736" cy="3777622"/>
          </a:xfrm>
        </p:spPr>
        <p:txBody>
          <a:bodyPr>
            <a:normAutofit/>
          </a:bodyPr>
          <a:lstStyle/>
          <a:p>
            <a:pPr marL="0" indent="0">
              <a:buNone/>
            </a:pPr>
            <a:r>
              <a:rPr lang="nl-NL" dirty="0"/>
              <a:t>De mentale druk van het omgaan met de gevolgen van de ziekte kan psychische stress veroorzaken.</a:t>
            </a:r>
          </a:p>
          <a:p>
            <a:pPr marL="0" indent="0">
              <a:buNone/>
            </a:pPr>
            <a:endParaRPr lang="nl-NL" dirty="0"/>
          </a:p>
          <a:p>
            <a:pPr marL="0" indent="0">
              <a:buNone/>
            </a:pPr>
            <a:r>
              <a:rPr lang="nl-NL" dirty="0"/>
              <a:t>Patiënten maken zich vaak zorgen over de toekomst, wat kan leiden tot gevoelens van </a:t>
            </a:r>
          </a:p>
          <a:p>
            <a:r>
              <a:rPr lang="nl-NL" dirty="0"/>
              <a:t>Angst</a:t>
            </a:r>
          </a:p>
          <a:p>
            <a:r>
              <a:rPr lang="nl-NL" dirty="0"/>
              <a:t>Somberheid</a:t>
            </a:r>
          </a:p>
          <a:p>
            <a:r>
              <a:rPr lang="nl-NL" dirty="0"/>
              <a:t>Schaamte </a:t>
            </a:r>
          </a:p>
          <a:p>
            <a:r>
              <a:rPr lang="nl-NL" dirty="0"/>
              <a:t>Vermijden</a:t>
            </a:r>
          </a:p>
          <a:p>
            <a:pPr marL="0" indent="0">
              <a:buNone/>
            </a:pPr>
            <a:endParaRPr lang="nl-NL" dirty="0"/>
          </a:p>
        </p:txBody>
      </p:sp>
      <p:pic>
        <p:nvPicPr>
          <p:cNvPr id="2" name="Afbeelding 1">
            <a:extLst>
              <a:ext uri="{FF2B5EF4-FFF2-40B4-BE49-F238E27FC236}">
                <a16:creationId xmlns:a16="http://schemas.microsoft.com/office/drawing/2014/main" id="{A4933702-4FC3-1ABF-D139-C4BFB83823C8}"/>
              </a:ext>
            </a:extLst>
          </p:cNvPr>
          <p:cNvPicPr>
            <a:picLocks noChangeAspect="1"/>
          </p:cNvPicPr>
          <p:nvPr/>
        </p:nvPicPr>
        <p:blipFill>
          <a:blip r:embed="rId2"/>
          <a:stretch>
            <a:fillRect/>
          </a:stretch>
        </p:blipFill>
        <p:spPr>
          <a:xfrm>
            <a:off x="5940152" y="3789040"/>
            <a:ext cx="3032349" cy="2890430"/>
          </a:xfrm>
          <a:prstGeom prst="rect">
            <a:avLst/>
          </a:prstGeom>
        </p:spPr>
      </p:pic>
    </p:spTree>
    <p:extLst>
      <p:ext uri="{BB962C8B-B14F-4D97-AF65-F5344CB8AC3E}">
        <p14:creationId xmlns:p14="http://schemas.microsoft.com/office/powerpoint/2010/main" val="191987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17AAF203-6972-D3B1-627C-1EF60FA2414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EE8B52F-C2E9-35C2-AB9D-44EB5CBF80AF}"/>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Psychologische ondersteuning</a:t>
            </a:r>
          </a:p>
        </p:txBody>
      </p:sp>
      <p:sp>
        <p:nvSpPr>
          <p:cNvPr id="5" name="Tijdelijke aanduiding voor inhoud 4">
            <a:extLst>
              <a:ext uri="{FF2B5EF4-FFF2-40B4-BE49-F238E27FC236}">
                <a16:creationId xmlns:a16="http://schemas.microsoft.com/office/drawing/2014/main" id="{CBE3D82B-B951-ED00-A0F8-ED94D718B176}"/>
              </a:ext>
            </a:extLst>
          </p:cNvPr>
          <p:cNvSpPr>
            <a:spLocks noGrp="1"/>
          </p:cNvSpPr>
          <p:nvPr>
            <p:ph idx="1"/>
          </p:nvPr>
        </p:nvSpPr>
        <p:spPr>
          <a:xfrm>
            <a:off x="2051720" y="1628800"/>
            <a:ext cx="6624736" cy="4281678"/>
          </a:xfrm>
        </p:spPr>
        <p:txBody>
          <a:bodyPr>
            <a:normAutofit/>
          </a:bodyPr>
          <a:lstStyle/>
          <a:p>
            <a:pPr marL="0" indent="0">
              <a:buNone/>
            </a:pPr>
            <a:r>
              <a:rPr lang="nl-NL" dirty="0"/>
              <a:t>Effectieve manieren (coping strategieën) zijn belangrijk voor Parkinsonpatiënten om met stress om te gaan.</a:t>
            </a:r>
          </a:p>
          <a:p>
            <a:pPr marL="0" indent="0">
              <a:buNone/>
            </a:pPr>
            <a:endParaRPr lang="nl-NL" dirty="0"/>
          </a:p>
          <a:p>
            <a:pPr marL="0" indent="0">
              <a:buNone/>
            </a:pPr>
            <a:r>
              <a:rPr lang="nl-NL" dirty="0"/>
              <a:t>Deze kunnen de symptomen verlichten.</a:t>
            </a:r>
          </a:p>
          <a:p>
            <a:pPr marL="0" indent="0">
              <a:buNone/>
            </a:pPr>
            <a:endParaRPr lang="nl-NL" dirty="0"/>
          </a:p>
          <a:p>
            <a:pPr marL="0" indent="0">
              <a:buNone/>
            </a:pPr>
            <a:r>
              <a:rPr lang="nl-NL" dirty="0"/>
              <a:t>Technieken zoals mindfulness, yoga en ademhalingsoefeningen.</a:t>
            </a:r>
          </a:p>
          <a:p>
            <a:pPr marL="0" indent="0">
              <a:buNone/>
            </a:pPr>
            <a:endParaRPr lang="nl-NL" dirty="0"/>
          </a:p>
          <a:p>
            <a:pPr marL="0" indent="0">
              <a:buNone/>
            </a:pPr>
            <a:r>
              <a:rPr lang="nl-NL" dirty="0"/>
              <a:t>Deze kunnen bijdragen aan een betere mentale gezondheid en helpen bij het omgaan met stressvolle situaties.</a:t>
            </a:r>
          </a:p>
        </p:txBody>
      </p:sp>
    </p:spTree>
    <p:extLst>
      <p:ext uri="{BB962C8B-B14F-4D97-AF65-F5344CB8AC3E}">
        <p14:creationId xmlns:p14="http://schemas.microsoft.com/office/powerpoint/2010/main" val="1384419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B241B8F-4898-0F8E-9A52-4100D34D1F6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CE3681A-E172-D3ED-226E-B56291E2BFDE}"/>
              </a:ext>
            </a:extLst>
          </p:cNvPr>
          <p:cNvSpPr>
            <a:spLocks noGrp="1"/>
          </p:cNvSpPr>
          <p:nvPr>
            <p:ph type="title"/>
          </p:nvPr>
        </p:nvSpPr>
        <p:spPr>
          <a:xfrm>
            <a:off x="2051720" y="624110"/>
            <a:ext cx="6482681" cy="1280890"/>
          </a:xfrm>
        </p:spPr>
        <p:txBody>
          <a:bodyPr>
            <a:normAutofit/>
          </a:bodyPr>
          <a:lstStyle/>
          <a:p>
            <a:endParaRPr lang="nl-NL" sz="3200" b="1" dirty="0">
              <a:solidFill>
                <a:schemeClr val="tx2">
                  <a:lumMod val="75000"/>
                </a:schemeClr>
              </a:solidFill>
            </a:endParaRPr>
          </a:p>
        </p:txBody>
      </p:sp>
      <p:pic>
        <p:nvPicPr>
          <p:cNvPr id="2" name="Onlinemedia 1" title="Bloem's Blog 'Stress &amp; Parkinson'">
            <a:hlinkClick r:id="" action="ppaction://media"/>
            <a:extLst>
              <a:ext uri="{FF2B5EF4-FFF2-40B4-BE49-F238E27FC236}">
                <a16:creationId xmlns:a16="http://schemas.microsoft.com/office/drawing/2014/main" id="{25A8D275-9FB5-1482-AA93-9318F8500994}"/>
              </a:ext>
            </a:extLst>
          </p:cNvPr>
          <p:cNvPicPr>
            <a:picLocks noGrp="1" noRot="1" noChangeAspect="1"/>
          </p:cNvPicPr>
          <p:nvPr>
            <p:ph idx="1"/>
            <a:videoFile r:link="rId1"/>
          </p:nvPr>
        </p:nvPicPr>
        <p:blipFill>
          <a:blip r:embed="rId3"/>
          <a:stretch>
            <a:fillRect/>
          </a:stretch>
        </p:blipFill>
        <p:spPr>
          <a:xfrm>
            <a:off x="-1160" y="476672"/>
            <a:ext cx="9179143" cy="5184576"/>
          </a:xfrm>
          <a:prstGeom prst="rect">
            <a:avLst/>
          </a:prstGeom>
        </p:spPr>
      </p:pic>
    </p:spTree>
    <p:extLst>
      <p:ext uri="{BB962C8B-B14F-4D97-AF65-F5344CB8AC3E}">
        <p14:creationId xmlns:p14="http://schemas.microsoft.com/office/powerpoint/2010/main" val="129149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D632EDC-E3C5-19B5-2FA6-BD9A1BFC2DB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AA211B7-51D6-79F7-A6C3-5964D09E9E8D}"/>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Ondersteuning voor familie</a:t>
            </a:r>
          </a:p>
        </p:txBody>
      </p:sp>
      <p:sp>
        <p:nvSpPr>
          <p:cNvPr id="5" name="Tijdelijke aanduiding voor inhoud 4">
            <a:extLst>
              <a:ext uri="{FF2B5EF4-FFF2-40B4-BE49-F238E27FC236}">
                <a16:creationId xmlns:a16="http://schemas.microsoft.com/office/drawing/2014/main" id="{7A4AC59A-4E66-A6C7-4950-0C800A46CF23}"/>
              </a:ext>
            </a:extLst>
          </p:cNvPr>
          <p:cNvSpPr>
            <a:spLocks noGrp="1"/>
          </p:cNvSpPr>
          <p:nvPr>
            <p:ph idx="1"/>
          </p:nvPr>
        </p:nvSpPr>
        <p:spPr>
          <a:xfrm>
            <a:off x="2051720" y="2132856"/>
            <a:ext cx="6624736" cy="3777622"/>
          </a:xfrm>
        </p:spPr>
        <p:txBody>
          <a:bodyPr>
            <a:normAutofit/>
          </a:bodyPr>
          <a:lstStyle/>
          <a:p>
            <a:pPr marL="0" indent="0">
              <a:buNone/>
            </a:pPr>
            <a:r>
              <a:rPr lang="nl-NL" dirty="0"/>
              <a:t>Familieleden van Parkinsonpatiënten ervaren vaak emotionele belasting.</a:t>
            </a:r>
          </a:p>
          <a:p>
            <a:pPr marL="0" indent="0">
              <a:buNone/>
            </a:pPr>
            <a:endParaRPr lang="nl-NL" dirty="0"/>
          </a:p>
          <a:p>
            <a:pPr marL="0" indent="0">
              <a:buNone/>
            </a:pPr>
            <a:r>
              <a:rPr lang="nl-NL" dirty="0"/>
              <a:t>Het bieden van psychologische ondersteuning aan hen, helpt hen de uitdagingen van de ziekte beter te begrijpen en effectieve strategieën te ontwikkelen voor het omgaan met zorgen en emoties.</a:t>
            </a:r>
          </a:p>
        </p:txBody>
      </p:sp>
    </p:spTree>
    <p:extLst>
      <p:ext uri="{BB962C8B-B14F-4D97-AF65-F5344CB8AC3E}">
        <p14:creationId xmlns:p14="http://schemas.microsoft.com/office/powerpoint/2010/main" val="233649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67923D7-AC0E-BF4B-B029-B1D808D578E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40B895B-953B-EA80-6FD7-52D08354E9AA}"/>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Lichaamsbeeld en zelfbeeld</a:t>
            </a:r>
          </a:p>
        </p:txBody>
      </p:sp>
      <p:sp>
        <p:nvSpPr>
          <p:cNvPr id="5" name="Tijdelijke aanduiding voor inhoud 4">
            <a:extLst>
              <a:ext uri="{FF2B5EF4-FFF2-40B4-BE49-F238E27FC236}">
                <a16:creationId xmlns:a16="http://schemas.microsoft.com/office/drawing/2014/main" id="{5A16414E-2292-BCB5-72B9-8BDD38156C2D}"/>
              </a:ext>
            </a:extLst>
          </p:cNvPr>
          <p:cNvSpPr>
            <a:spLocks noGrp="1"/>
          </p:cNvSpPr>
          <p:nvPr>
            <p:ph idx="1"/>
          </p:nvPr>
        </p:nvSpPr>
        <p:spPr>
          <a:xfrm>
            <a:off x="2051720" y="2132856"/>
            <a:ext cx="6624736" cy="3777622"/>
          </a:xfrm>
        </p:spPr>
        <p:txBody>
          <a:bodyPr>
            <a:normAutofit/>
          </a:bodyPr>
          <a:lstStyle/>
          <a:p>
            <a:pPr marL="0" indent="0">
              <a:buNone/>
            </a:pPr>
            <a:r>
              <a:rPr lang="nl-NL" dirty="0"/>
              <a:t>De fysieke symptomen van Parkinson kunnen invloed hebben op het lichaamsbeeld en zelfvertrouwen van patiënten.</a:t>
            </a:r>
          </a:p>
          <a:p>
            <a:pPr marL="0" indent="0">
              <a:buNone/>
            </a:pPr>
            <a:endParaRPr lang="nl-NL" dirty="0"/>
          </a:p>
          <a:p>
            <a:pPr marL="0" indent="0">
              <a:buNone/>
            </a:pPr>
            <a:r>
              <a:rPr lang="nl-NL" dirty="0"/>
              <a:t>Psychologische hulp is gericht op het omgaan met veranderingen in uiterlijk en functioneren (lichamelijk en mentaal), waardoor patiënten leren hun zelfbeeld positief te behouden.</a:t>
            </a:r>
          </a:p>
        </p:txBody>
      </p:sp>
    </p:spTree>
    <p:extLst>
      <p:ext uri="{BB962C8B-B14F-4D97-AF65-F5344CB8AC3E}">
        <p14:creationId xmlns:p14="http://schemas.microsoft.com/office/powerpoint/2010/main" val="103256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1F81D18-AE48-24BC-C54F-A1A7CD7A2B9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E828EB6-ED14-4DFD-C00A-10E1CF445C2F}"/>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Psychologische behandeling</a:t>
            </a:r>
          </a:p>
        </p:txBody>
      </p:sp>
      <p:sp>
        <p:nvSpPr>
          <p:cNvPr id="5" name="Tijdelijke aanduiding voor inhoud 4">
            <a:extLst>
              <a:ext uri="{FF2B5EF4-FFF2-40B4-BE49-F238E27FC236}">
                <a16:creationId xmlns:a16="http://schemas.microsoft.com/office/drawing/2014/main" id="{948A081E-13E9-0120-D393-F5116336391B}"/>
              </a:ext>
            </a:extLst>
          </p:cNvPr>
          <p:cNvSpPr>
            <a:spLocks noGrp="1"/>
          </p:cNvSpPr>
          <p:nvPr>
            <p:ph idx="1"/>
          </p:nvPr>
        </p:nvSpPr>
        <p:spPr>
          <a:xfrm>
            <a:off x="2051720" y="2132856"/>
            <a:ext cx="6624736" cy="3777622"/>
          </a:xfrm>
        </p:spPr>
        <p:txBody>
          <a:bodyPr>
            <a:normAutofit/>
          </a:bodyPr>
          <a:lstStyle/>
          <a:p>
            <a:pPr marL="0" indent="0">
              <a:buNone/>
            </a:pPr>
            <a:r>
              <a:rPr lang="nl-NL" dirty="0" err="1"/>
              <a:t>Acceptance</a:t>
            </a:r>
            <a:r>
              <a:rPr lang="nl-NL" dirty="0"/>
              <a:t> </a:t>
            </a:r>
            <a:r>
              <a:rPr lang="nl-NL" dirty="0" err="1"/>
              <a:t>and</a:t>
            </a:r>
            <a:r>
              <a:rPr lang="nl-NL" dirty="0"/>
              <a:t> Commitment </a:t>
            </a:r>
            <a:r>
              <a:rPr lang="nl-NL" dirty="0" err="1"/>
              <a:t>Therapy</a:t>
            </a:r>
            <a:r>
              <a:rPr lang="nl-NL" dirty="0"/>
              <a:t> (ACT)</a:t>
            </a:r>
          </a:p>
          <a:p>
            <a:pPr marL="0" indent="0">
              <a:buNone/>
            </a:pPr>
            <a:endParaRPr lang="nl-NL" dirty="0"/>
          </a:p>
          <a:p>
            <a:pPr marL="0" indent="0">
              <a:buNone/>
            </a:pPr>
            <a:r>
              <a:rPr lang="nl-NL" dirty="0"/>
              <a:t>ACT is een behandeling die zich richt op het bevorderen van psychologische flexibiliteit. </a:t>
            </a:r>
          </a:p>
          <a:p>
            <a:pPr marL="0" indent="0">
              <a:buNone/>
            </a:pPr>
            <a:r>
              <a:rPr lang="nl-NL" dirty="0"/>
              <a:t>Het leert patiënten om gedachten en gevoelens die voortkomen uit de ziekte te accepteren, wat kan zorgen voor een verbeterd psychisch welzijn ondanks lichamelijke symptomen/klachten</a:t>
            </a:r>
          </a:p>
        </p:txBody>
      </p:sp>
    </p:spTree>
    <p:extLst>
      <p:ext uri="{BB962C8B-B14F-4D97-AF65-F5344CB8AC3E}">
        <p14:creationId xmlns:p14="http://schemas.microsoft.com/office/powerpoint/2010/main" val="267664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033FDCD8-8F80-7DE5-C09A-CC557492130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E462F50-CE87-75F9-71CC-AFC99790A1C7}"/>
              </a:ext>
            </a:extLst>
          </p:cNvPr>
          <p:cNvSpPr>
            <a:spLocks noGrp="1"/>
          </p:cNvSpPr>
          <p:nvPr>
            <p:ph type="title"/>
          </p:nvPr>
        </p:nvSpPr>
        <p:spPr>
          <a:xfrm>
            <a:off x="1403648" y="624110"/>
            <a:ext cx="7130753" cy="1280890"/>
          </a:xfrm>
        </p:spPr>
        <p:txBody>
          <a:bodyPr/>
          <a:lstStyle/>
          <a:p>
            <a:r>
              <a:rPr lang="nl-NL" b="1" dirty="0">
                <a:solidFill>
                  <a:schemeClr val="tx2">
                    <a:lumMod val="75000"/>
                  </a:schemeClr>
                </a:solidFill>
              </a:rPr>
              <a:t>Wat is de ziekte van Parkinson?</a:t>
            </a:r>
          </a:p>
        </p:txBody>
      </p:sp>
      <p:sp>
        <p:nvSpPr>
          <p:cNvPr id="5" name="Tijdelijke aanduiding voor inhoud 4">
            <a:extLst>
              <a:ext uri="{FF2B5EF4-FFF2-40B4-BE49-F238E27FC236}">
                <a16:creationId xmlns:a16="http://schemas.microsoft.com/office/drawing/2014/main" id="{3DD450C3-9A15-9043-BA69-489E06C1EBE1}"/>
              </a:ext>
            </a:extLst>
          </p:cNvPr>
          <p:cNvSpPr>
            <a:spLocks noGrp="1"/>
          </p:cNvSpPr>
          <p:nvPr>
            <p:ph idx="1"/>
          </p:nvPr>
        </p:nvSpPr>
        <p:spPr>
          <a:xfrm>
            <a:off x="1475656" y="2060848"/>
            <a:ext cx="7130753" cy="4320480"/>
          </a:xfrm>
        </p:spPr>
        <p:txBody>
          <a:bodyPr>
            <a:normAutofit/>
          </a:bodyPr>
          <a:lstStyle/>
          <a:p>
            <a:pPr marL="0" indent="0">
              <a:buNone/>
            </a:pPr>
            <a:r>
              <a:rPr lang="nl-NL" dirty="0"/>
              <a:t>Bij de ziekte van Parkinson gaan de zenuwcellen van de substantia nigra sneller verloren.</a:t>
            </a:r>
          </a:p>
          <a:p>
            <a:pPr marL="0" indent="0">
              <a:buNone/>
            </a:pPr>
            <a:r>
              <a:rPr lang="nl-NL" dirty="0"/>
              <a:t>Wanneer 20-30% van de zenuwcellen verdwenen zijn &gt;</a:t>
            </a:r>
          </a:p>
          <a:p>
            <a:pPr marL="0" indent="0">
              <a:buNone/>
            </a:pPr>
            <a:r>
              <a:rPr lang="nl-NL" dirty="0"/>
              <a:t>eerste symptomen zoals:</a:t>
            </a:r>
          </a:p>
          <a:p>
            <a:r>
              <a:rPr lang="nl-NL" dirty="0"/>
              <a:t>Tremor (trillen of beven)</a:t>
            </a:r>
          </a:p>
          <a:p>
            <a:r>
              <a:rPr lang="nl-NL" dirty="0"/>
              <a:t>Traagheid (bradykinesie)</a:t>
            </a:r>
          </a:p>
          <a:p>
            <a:r>
              <a:rPr lang="nl-NL" dirty="0"/>
              <a:t>Stijfheid</a:t>
            </a:r>
          </a:p>
          <a:p>
            <a:r>
              <a:rPr lang="nl-NL" dirty="0"/>
              <a:t>Evenwichtsproblemen</a:t>
            </a:r>
          </a:p>
          <a:p>
            <a:pPr marL="0" indent="0">
              <a:buNone/>
            </a:pPr>
            <a:endParaRPr lang="nl-NL" dirty="0"/>
          </a:p>
          <a:p>
            <a:pPr marL="0" indent="0">
              <a:buNone/>
            </a:pPr>
            <a:r>
              <a:rPr lang="nl-NL" dirty="0"/>
              <a:t>Snelheid en ernst verschillen </a:t>
            </a:r>
          </a:p>
          <a:p>
            <a:pPr marL="0" indent="0">
              <a:buNone/>
            </a:pPr>
            <a:r>
              <a:rPr lang="nl-NL" dirty="0"/>
              <a:t>per persoon</a:t>
            </a:r>
          </a:p>
          <a:p>
            <a:endParaRPr lang="nl-NL" dirty="0"/>
          </a:p>
          <a:p>
            <a:pPr marL="0" indent="0">
              <a:buNone/>
            </a:pPr>
            <a:endParaRPr lang="nl-NL" dirty="0"/>
          </a:p>
          <a:p>
            <a:pPr marL="0" indent="0">
              <a:buNone/>
            </a:pPr>
            <a:endParaRPr lang="nl-NL" dirty="0"/>
          </a:p>
        </p:txBody>
      </p:sp>
      <p:pic>
        <p:nvPicPr>
          <p:cNvPr id="2" name="Afbeelding 1">
            <a:extLst>
              <a:ext uri="{FF2B5EF4-FFF2-40B4-BE49-F238E27FC236}">
                <a16:creationId xmlns:a16="http://schemas.microsoft.com/office/drawing/2014/main" id="{FD2EB6AA-9EB0-FBEC-792F-1712A6238FD2}"/>
              </a:ext>
            </a:extLst>
          </p:cNvPr>
          <p:cNvPicPr>
            <a:picLocks noChangeAspect="1"/>
          </p:cNvPicPr>
          <p:nvPr/>
        </p:nvPicPr>
        <p:blipFill>
          <a:blip r:embed="rId2"/>
          <a:stretch>
            <a:fillRect/>
          </a:stretch>
        </p:blipFill>
        <p:spPr>
          <a:xfrm>
            <a:off x="5228462" y="3356992"/>
            <a:ext cx="3648464" cy="3180184"/>
          </a:xfrm>
          <a:prstGeom prst="rect">
            <a:avLst/>
          </a:prstGeom>
        </p:spPr>
      </p:pic>
    </p:spTree>
    <p:extLst>
      <p:ext uri="{BB962C8B-B14F-4D97-AF65-F5344CB8AC3E}">
        <p14:creationId xmlns:p14="http://schemas.microsoft.com/office/powerpoint/2010/main" val="253984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2902186-FCFF-FAF7-E798-B83EF8D7F405}"/>
              </a:ext>
            </a:extLst>
          </p:cNvPr>
          <p:cNvPicPr>
            <a:picLocks noChangeAspect="1"/>
          </p:cNvPicPr>
          <p:nvPr/>
        </p:nvPicPr>
        <p:blipFill>
          <a:blip r:embed="rId2"/>
          <a:stretch>
            <a:fillRect/>
          </a:stretch>
        </p:blipFill>
        <p:spPr>
          <a:xfrm>
            <a:off x="1245989" y="643467"/>
            <a:ext cx="6652020" cy="5571066"/>
          </a:xfrm>
          <a:prstGeom prst="rect">
            <a:avLst/>
          </a:prstGeom>
        </p:spPr>
      </p:pic>
    </p:spTree>
    <p:extLst>
      <p:ext uri="{BB962C8B-B14F-4D97-AF65-F5344CB8AC3E}">
        <p14:creationId xmlns:p14="http://schemas.microsoft.com/office/powerpoint/2010/main" val="430524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5CF76440-1956-5EBD-57B6-A0EE6E8D92A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A7ABA64-0908-35E8-3899-F98825BBB31E}"/>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Technieken en oefeningen</a:t>
            </a:r>
          </a:p>
        </p:txBody>
      </p:sp>
      <p:sp>
        <p:nvSpPr>
          <p:cNvPr id="5" name="Tijdelijke aanduiding voor inhoud 4">
            <a:extLst>
              <a:ext uri="{FF2B5EF4-FFF2-40B4-BE49-F238E27FC236}">
                <a16:creationId xmlns:a16="http://schemas.microsoft.com/office/drawing/2014/main" id="{ED4260DA-37AA-FF6C-4529-9ED4507150B9}"/>
              </a:ext>
            </a:extLst>
          </p:cNvPr>
          <p:cNvSpPr>
            <a:spLocks noGrp="1"/>
          </p:cNvSpPr>
          <p:nvPr>
            <p:ph idx="1"/>
          </p:nvPr>
        </p:nvSpPr>
        <p:spPr>
          <a:xfrm>
            <a:off x="2051720" y="2132856"/>
            <a:ext cx="6624736" cy="3777622"/>
          </a:xfrm>
        </p:spPr>
        <p:txBody>
          <a:bodyPr>
            <a:normAutofit/>
          </a:bodyPr>
          <a:lstStyle/>
          <a:p>
            <a:pPr marL="0" indent="0">
              <a:buNone/>
            </a:pPr>
            <a:r>
              <a:rPr lang="nl-NL" dirty="0"/>
              <a:t>Effectieve technieken zoals </a:t>
            </a:r>
            <a:r>
              <a:rPr lang="nl-NL" u="sng" dirty="0"/>
              <a:t>mindfulness</a:t>
            </a:r>
            <a:r>
              <a:rPr lang="nl-NL" dirty="0"/>
              <a:t> (met volledige aandacht in het hier en nu zijn, zonder te oordelen)en </a:t>
            </a:r>
            <a:r>
              <a:rPr lang="nl-NL" u="sng" dirty="0"/>
              <a:t>ademhalingsoefeningen</a:t>
            </a:r>
            <a:r>
              <a:rPr lang="nl-NL" dirty="0"/>
              <a:t> zijn cruciaal binnen ACT.</a:t>
            </a:r>
          </a:p>
          <a:p>
            <a:pPr marL="0" indent="0">
              <a:buNone/>
            </a:pPr>
            <a:endParaRPr lang="nl-NL" dirty="0"/>
          </a:p>
          <a:p>
            <a:pPr marL="0" indent="0">
              <a:buNone/>
            </a:pPr>
            <a:r>
              <a:rPr lang="nl-NL" dirty="0"/>
              <a:t>Ze zorgen voor:</a:t>
            </a:r>
          </a:p>
          <a:p>
            <a:r>
              <a:rPr lang="nl-NL" dirty="0"/>
              <a:t>Vermindering van stress</a:t>
            </a:r>
          </a:p>
          <a:p>
            <a:r>
              <a:rPr lang="nl-NL" dirty="0"/>
              <a:t>Je concentreren op belangrijke waarden in het leven, ondanks de beperkingen van de ziekte</a:t>
            </a:r>
          </a:p>
        </p:txBody>
      </p:sp>
    </p:spTree>
    <p:extLst>
      <p:ext uri="{BB962C8B-B14F-4D97-AF65-F5344CB8AC3E}">
        <p14:creationId xmlns:p14="http://schemas.microsoft.com/office/powerpoint/2010/main" val="3429744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58EC75E-F250-AFB9-0B71-435E8B145B4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724044D-3B52-A849-B937-153FA1A25AB0}"/>
              </a:ext>
            </a:extLst>
          </p:cNvPr>
          <p:cNvSpPr>
            <a:spLocks noGrp="1"/>
          </p:cNvSpPr>
          <p:nvPr>
            <p:ph type="title"/>
          </p:nvPr>
        </p:nvSpPr>
        <p:spPr>
          <a:xfrm>
            <a:off x="2051720" y="624110"/>
            <a:ext cx="6482681" cy="1280890"/>
          </a:xfrm>
        </p:spPr>
        <p:txBody>
          <a:bodyPr>
            <a:normAutofit/>
          </a:bodyPr>
          <a:lstStyle/>
          <a:p>
            <a:endParaRPr lang="nl-NL" sz="3200" b="1" dirty="0">
              <a:solidFill>
                <a:schemeClr val="tx2">
                  <a:lumMod val="75000"/>
                </a:schemeClr>
              </a:solidFill>
            </a:endParaRPr>
          </a:p>
        </p:txBody>
      </p:sp>
      <p:pic>
        <p:nvPicPr>
          <p:cNvPr id="2" name="Tijdelijke aanduiding voor inhoud 1">
            <a:extLst>
              <a:ext uri="{FF2B5EF4-FFF2-40B4-BE49-F238E27FC236}">
                <a16:creationId xmlns:a16="http://schemas.microsoft.com/office/drawing/2014/main" id="{AF82BF05-171C-03CE-E29F-BE956760FB5F}"/>
              </a:ext>
            </a:extLst>
          </p:cNvPr>
          <p:cNvPicPr>
            <a:picLocks noGrp="1" noChangeAspect="1"/>
          </p:cNvPicPr>
          <p:nvPr>
            <p:ph idx="1"/>
          </p:nvPr>
        </p:nvPicPr>
        <p:blipFill>
          <a:blip r:embed="rId2"/>
          <a:stretch>
            <a:fillRect/>
          </a:stretch>
        </p:blipFill>
        <p:spPr>
          <a:xfrm>
            <a:off x="-43666" y="238336"/>
            <a:ext cx="9195698" cy="6381328"/>
          </a:xfrm>
          <a:prstGeom prst="rect">
            <a:avLst/>
          </a:prstGeom>
        </p:spPr>
      </p:pic>
    </p:spTree>
    <p:extLst>
      <p:ext uri="{BB962C8B-B14F-4D97-AF65-F5344CB8AC3E}">
        <p14:creationId xmlns:p14="http://schemas.microsoft.com/office/powerpoint/2010/main" val="3851903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3BA44666-363F-386D-0DE6-DC08BCE9C83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2A64DB7-F4D2-5FCD-F4C5-42E5220091D7}"/>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Stress hanteren, niet alleen mentaal, maar juist ook:</a:t>
            </a:r>
          </a:p>
        </p:txBody>
      </p:sp>
      <p:sp>
        <p:nvSpPr>
          <p:cNvPr id="5" name="Tijdelijke aanduiding voor inhoud 4">
            <a:extLst>
              <a:ext uri="{FF2B5EF4-FFF2-40B4-BE49-F238E27FC236}">
                <a16:creationId xmlns:a16="http://schemas.microsoft.com/office/drawing/2014/main" id="{F56A7455-AC54-7039-F4AA-2F5740239EFD}"/>
              </a:ext>
            </a:extLst>
          </p:cNvPr>
          <p:cNvSpPr>
            <a:spLocks noGrp="1"/>
          </p:cNvSpPr>
          <p:nvPr>
            <p:ph idx="1"/>
          </p:nvPr>
        </p:nvSpPr>
        <p:spPr>
          <a:xfrm>
            <a:off x="2051720" y="2132856"/>
            <a:ext cx="6624736" cy="3777622"/>
          </a:xfrm>
        </p:spPr>
        <p:txBody>
          <a:bodyPr>
            <a:normAutofit/>
          </a:bodyPr>
          <a:lstStyle/>
          <a:p>
            <a:r>
              <a:rPr lang="nl-NL" dirty="0"/>
              <a:t>Bewegen, zoals wandelen, fietsen, tuineren, zwemmen, dansen, Parkinsonboksen </a:t>
            </a:r>
          </a:p>
          <a:p>
            <a:r>
              <a:rPr lang="nl-NL" dirty="0"/>
              <a:t>In je eigen tempo</a:t>
            </a:r>
          </a:p>
          <a:p>
            <a:pPr marL="0" indent="0">
              <a:buNone/>
            </a:pPr>
            <a:endParaRPr lang="nl-NL" dirty="0"/>
          </a:p>
          <a:p>
            <a:r>
              <a:rPr lang="nl-NL" dirty="0"/>
              <a:t>Leuke dingen doen!</a:t>
            </a:r>
          </a:p>
          <a:p>
            <a:pPr marL="0" indent="0">
              <a:buNone/>
            </a:pPr>
            <a:endParaRPr lang="nl-NL" dirty="0"/>
          </a:p>
          <a:p>
            <a:r>
              <a:rPr lang="nl-NL" dirty="0"/>
              <a:t>Structuur in de dag en in de week</a:t>
            </a:r>
          </a:p>
        </p:txBody>
      </p:sp>
      <p:pic>
        <p:nvPicPr>
          <p:cNvPr id="2" name="Afbeelding 1">
            <a:extLst>
              <a:ext uri="{FF2B5EF4-FFF2-40B4-BE49-F238E27FC236}">
                <a16:creationId xmlns:a16="http://schemas.microsoft.com/office/drawing/2014/main" id="{C7DC6502-5CFC-CAE5-331F-3EB21CFCAFC4}"/>
              </a:ext>
            </a:extLst>
          </p:cNvPr>
          <p:cNvPicPr>
            <a:picLocks noChangeAspect="1"/>
          </p:cNvPicPr>
          <p:nvPr/>
        </p:nvPicPr>
        <p:blipFill>
          <a:blip r:embed="rId2"/>
          <a:stretch>
            <a:fillRect/>
          </a:stretch>
        </p:blipFill>
        <p:spPr>
          <a:xfrm>
            <a:off x="6388261" y="3185592"/>
            <a:ext cx="2755739" cy="3672408"/>
          </a:xfrm>
          <a:prstGeom prst="rect">
            <a:avLst/>
          </a:prstGeom>
        </p:spPr>
      </p:pic>
    </p:spTree>
    <p:extLst>
      <p:ext uri="{BB962C8B-B14F-4D97-AF65-F5344CB8AC3E}">
        <p14:creationId xmlns:p14="http://schemas.microsoft.com/office/powerpoint/2010/main" val="4116976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E14B1A82-6353-393C-8557-DF391CEB6D5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6FFD113-8D79-BD44-BDFE-BA070E0BD2A5}"/>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Rol andere hulpverleners</a:t>
            </a:r>
          </a:p>
        </p:txBody>
      </p:sp>
      <p:sp>
        <p:nvSpPr>
          <p:cNvPr id="5" name="Tijdelijke aanduiding voor inhoud 4">
            <a:extLst>
              <a:ext uri="{FF2B5EF4-FFF2-40B4-BE49-F238E27FC236}">
                <a16:creationId xmlns:a16="http://schemas.microsoft.com/office/drawing/2014/main" id="{38ABDBE8-2043-527F-F371-35A957B31D00}"/>
              </a:ext>
            </a:extLst>
          </p:cNvPr>
          <p:cNvSpPr>
            <a:spLocks noGrp="1"/>
          </p:cNvSpPr>
          <p:nvPr>
            <p:ph idx="1"/>
          </p:nvPr>
        </p:nvSpPr>
        <p:spPr>
          <a:xfrm>
            <a:off x="2051720" y="2132856"/>
            <a:ext cx="6624736" cy="3777622"/>
          </a:xfrm>
        </p:spPr>
        <p:txBody>
          <a:bodyPr>
            <a:normAutofit/>
          </a:bodyPr>
          <a:lstStyle/>
          <a:p>
            <a:pPr marL="0" indent="0">
              <a:buNone/>
            </a:pPr>
            <a:r>
              <a:rPr lang="nl-NL" dirty="0"/>
              <a:t>Psychologische zorg/hulp vaak samen met andere disciplines, daardoor kan de hulp effectiever zijn:</a:t>
            </a:r>
          </a:p>
          <a:p>
            <a:r>
              <a:rPr lang="nl-NL" dirty="0"/>
              <a:t>Fysiotherapie</a:t>
            </a:r>
          </a:p>
          <a:p>
            <a:r>
              <a:rPr lang="nl-NL" dirty="0"/>
              <a:t>Ergotherapie</a:t>
            </a:r>
          </a:p>
          <a:p>
            <a:r>
              <a:rPr lang="nl-NL" dirty="0"/>
              <a:t>Diëtiste</a:t>
            </a:r>
          </a:p>
          <a:p>
            <a:r>
              <a:rPr lang="nl-NL" dirty="0"/>
              <a:t>Logopedie</a:t>
            </a:r>
          </a:p>
          <a:p>
            <a:r>
              <a:rPr lang="nl-NL" dirty="0"/>
              <a:t>Parkinsonverpleegkundige</a:t>
            </a:r>
          </a:p>
          <a:p>
            <a:r>
              <a:rPr lang="nl-NL" dirty="0"/>
              <a:t>Neuroloog</a:t>
            </a:r>
          </a:p>
          <a:p>
            <a:pPr marL="0" indent="0">
              <a:buNone/>
            </a:pPr>
            <a:endParaRPr lang="nl-NL" dirty="0"/>
          </a:p>
        </p:txBody>
      </p:sp>
    </p:spTree>
    <p:extLst>
      <p:ext uri="{BB962C8B-B14F-4D97-AF65-F5344CB8AC3E}">
        <p14:creationId xmlns:p14="http://schemas.microsoft.com/office/powerpoint/2010/main" val="22870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2CDF169E-3EB0-2AE2-ECDB-17F7E6BB906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E07DB7C-C52C-CFC2-DD8E-A2B6C82105EA}"/>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Rol andere zorgverleners</a:t>
            </a:r>
          </a:p>
        </p:txBody>
      </p:sp>
      <p:sp>
        <p:nvSpPr>
          <p:cNvPr id="5" name="Tijdelijke aanduiding voor inhoud 4">
            <a:extLst>
              <a:ext uri="{FF2B5EF4-FFF2-40B4-BE49-F238E27FC236}">
                <a16:creationId xmlns:a16="http://schemas.microsoft.com/office/drawing/2014/main" id="{5F7DD502-DC78-D743-BE02-C683AABE63DB}"/>
              </a:ext>
            </a:extLst>
          </p:cNvPr>
          <p:cNvSpPr>
            <a:spLocks noGrp="1"/>
          </p:cNvSpPr>
          <p:nvPr>
            <p:ph idx="1"/>
          </p:nvPr>
        </p:nvSpPr>
        <p:spPr>
          <a:xfrm>
            <a:off x="2051720" y="2132856"/>
            <a:ext cx="6624736" cy="3777622"/>
          </a:xfrm>
        </p:spPr>
        <p:txBody>
          <a:bodyPr>
            <a:normAutofit/>
          </a:bodyPr>
          <a:lstStyle/>
          <a:p>
            <a:pPr marL="0" indent="0">
              <a:buNone/>
            </a:pPr>
            <a:r>
              <a:rPr lang="nl-NL"/>
              <a:t>Samenwerking </a:t>
            </a:r>
            <a:r>
              <a:rPr lang="nl-NL" dirty="0"/>
              <a:t>met zorgverleners zorgt voor een holistische benadering en behandelt zowel de lichamelijke als mentale aspecten van de ziekte.</a:t>
            </a:r>
          </a:p>
          <a:p>
            <a:pPr marL="0" indent="0">
              <a:buNone/>
            </a:pPr>
            <a:endParaRPr lang="nl-NL" dirty="0"/>
          </a:p>
          <a:p>
            <a:pPr marL="0" indent="0">
              <a:buNone/>
            </a:pPr>
            <a:r>
              <a:rPr lang="nl-NL" dirty="0"/>
              <a:t>Holistisch= de mens zien als geheel &gt;  </a:t>
            </a:r>
          </a:p>
          <a:p>
            <a:pPr marL="0" indent="0">
              <a:buNone/>
            </a:pPr>
            <a:r>
              <a:rPr lang="nl-NL" dirty="0"/>
              <a:t>Lichamelijk, mentaal, emotioneel, sociaal en spiritueel</a:t>
            </a:r>
          </a:p>
        </p:txBody>
      </p:sp>
    </p:spTree>
    <p:extLst>
      <p:ext uri="{BB962C8B-B14F-4D97-AF65-F5344CB8AC3E}">
        <p14:creationId xmlns:p14="http://schemas.microsoft.com/office/powerpoint/2010/main" val="3382082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7DFACE1F-0EAA-A3A6-90B0-DCEBAC46E63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8B6DDDB-EAA1-45C2-3C31-62DCBDC76B02}"/>
              </a:ext>
            </a:extLst>
          </p:cNvPr>
          <p:cNvSpPr>
            <a:spLocks noGrp="1"/>
          </p:cNvSpPr>
          <p:nvPr>
            <p:ph type="title"/>
          </p:nvPr>
        </p:nvSpPr>
        <p:spPr>
          <a:xfrm>
            <a:off x="2051720" y="624110"/>
            <a:ext cx="6482681" cy="1280890"/>
          </a:xfrm>
        </p:spPr>
        <p:txBody>
          <a:bodyPr>
            <a:normAutofit/>
          </a:bodyPr>
          <a:lstStyle/>
          <a:p>
            <a:r>
              <a:rPr lang="nl-NL" sz="3200" b="1" dirty="0">
                <a:solidFill>
                  <a:schemeClr val="tx2">
                    <a:lumMod val="75000"/>
                  </a:schemeClr>
                </a:solidFill>
              </a:rPr>
              <a:t>Rol andere zorgverleners</a:t>
            </a:r>
          </a:p>
        </p:txBody>
      </p:sp>
      <p:pic>
        <p:nvPicPr>
          <p:cNvPr id="13" name="Tijdelijke aanduiding voor inhoud 12">
            <a:extLst>
              <a:ext uri="{FF2B5EF4-FFF2-40B4-BE49-F238E27FC236}">
                <a16:creationId xmlns:a16="http://schemas.microsoft.com/office/drawing/2014/main" id="{3A2D9A89-8B0B-909A-5710-A24DABC4FAA5}"/>
              </a:ext>
            </a:extLst>
          </p:cNvPr>
          <p:cNvPicPr>
            <a:picLocks noGrp="1" noChangeAspect="1"/>
          </p:cNvPicPr>
          <p:nvPr>
            <p:ph idx="1"/>
          </p:nvPr>
        </p:nvPicPr>
        <p:blipFill>
          <a:blip r:embed="rId2"/>
          <a:stretch>
            <a:fillRect/>
          </a:stretch>
        </p:blipFill>
        <p:spPr>
          <a:xfrm>
            <a:off x="1763688" y="1484784"/>
            <a:ext cx="5923757" cy="4968552"/>
          </a:xfrm>
          <a:prstGeom prst="rect">
            <a:avLst/>
          </a:prstGeom>
        </p:spPr>
      </p:pic>
    </p:spTree>
    <p:extLst>
      <p:ext uri="{BB962C8B-B14F-4D97-AF65-F5344CB8AC3E}">
        <p14:creationId xmlns:p14="http://schemas.microsoft.com/office/powerpoint/2010/main" val="3406539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BDAFBD57-3F7C-77A6-3784-2148A0A72AF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3925854-5099-1627-DE5A-DE965C549996}"/>
              </a:ext>
            </a:extLst>
          </p:cNvPr>
          <p:cNvSpPr>
            <a:spLocks noGrp="1"/>
          </p:cNvSpPr>
          <p:nvPr>
            <p:ph type="title"/>
          </p:nvPr>
        </p:nvSpPr>
        <p:spPr>
          <a:xfrm>
            <a:off x="1763688" y="624110"/>
            <a:ext cx="6770713" cy="1280890"/>
          </a:xfrm>
        </p:spPr>
        <p:txBody>
          <a:bodyPr>
            <a:normAutofit/>
          </a:bodyPr>
          <a:lstStyle/>
          <a:p>
            <a:r>
              <a:rPr lang="nl-NL" sz="3200" b="1" dirty="0">
                <a:solidFill>
                  <a:schemeClr val="tx2">
                    <a:lumMod val="75000"/>
                  </a:schemeClr>
                </a:solidFill>
              </a:rPr>
              <a:t>Vooruitzichten en levenskwaliteit</a:t>
            </a:r>
          </a:p>
        </p:txBody>
      </p:sp>
      <p:sp>
        <p:nvSpPr>
          <p:cNvPr id="3" name="Tijdelijke aanduiding voor inhoud 2">
            <a:extLst>
              <a:ext uri="{FF2B5EF4-FFF2-40B4-BE49-F238E27FC236}">
                <a16:creationId xmlns:a16="http://schemas.microsoft.com/office/drawing/2014/main" id="{5EA72625-0088-2AF0-F7E0-CEF02E515D68}"/>
              </a:ext>
            </a:extLst>
          </p:cNvPr>
          <p:cNvSpPr>
            <a:spLocks noGrp="1"/>
          </p:cNvSpPr>
          <p:nvPr>
            <p:ph idx="1"/>
          </p:nvPr>
        </p:nvSpPr>
        <p:spPr>
          <a:xfrm>
            <a:off x="1853051" y="2132856"/>
            <a:ext cx="6591985" cy="3777622"/>
          </a:xfrm>
        </p:spPr>
        <p:txBody>
          <a:bodyPr/>
          <a:lstStyle/>
          <a:p>
            <a:r>
              <a:rPr lang="nl-NL" dirty="0"/>
              <a:t>De levenskwaliteit van mensen met de ziekte van Parkinson kan aanzienlijk verbeteren door psychologische hulp</a:t>
            </a:r>
          </a:p>
          <a:p>
            <a:r>
              <a:rPr lang="nl-NL" dirty="0"/>
              <a:t>Psychologische ondersteuning/behandeling helpt om op een andere, meer helpende manier om te gaan met Parkinsonsymptomen</a:t>
            </a:r>
          </a:p>
          <a:p>
            <a:r>
              <a:rPr lang="nl-NL" dirty="0"/>
              <a:t>Dit bevordert het algehele welzijn en dagelijks functioneren</a:t>
            </a:r>
          </a:p>
          <a:p>
            <a:r>
              <a:rPr lang="nl-NL" dirty="0"/>
              <a:t>Helpt om doelen en waarden te behouden</a:t>
            </a:r>
          </a:p>
        </p:txBody>
      </p:sp>
    </p:spTree>
    <p:extLst>
      <p:ext uri="{BB962C8B-B14F-4D97-AF65-F5344CB8AC3E}">
        <p14:creationId xmlns:p14="http://schemas.microsoft.com/office/powerpoint/2010/main" val="829031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1C146204-2836-6F19-889A-138BBE5F5C6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CED7E47-4A0B-94F0-CC0F-D34DFCD7BB7E}"/>
              </a:ext>
            </a:extLst>
          </p:cNvPr>
          <p:cNvSpPr>
            <a:spLocks noGrp="1"/>
          </p:cNvSpPr>
          <p:nvPr>
            <p:ph type="title"/>
          </p:nvPr>
        </p:nvSpPr>
        <p:spPr>
          <a:xfrm>
            <a:off x="1763688" y="624110"/>
            <a:ext cx="6770713" cy="1280890"/>
          </a:xfrm>
        </p:spPr>
        <p:txBody>
          <a:bodyPr>
            <a:normAutofit/>
          </a:bodyPr>
          <a:lstStyle/>
          <a:p>
            <a:r>
              <a:rPr lang="nl-NL" sz="3200" b="1" dirty="0">
                <a:solidFill>
                  <a:schemeClr val="tx2">
                    <a:lumMod val="75000"/>
                  </a:schemeClr>
                </a:solidFill>
              </a:rPr>
              <a:t>Behandeling GZ-psycholoog</a:t>
            </a:r>
          </a:p>
        </p:txBody>
      </p:sp>
      <p:sp>
        <p:nvSpPr>
          <p:cNvPr id="3" name="Tijdelijke aanduiding voor inhoud 2">
            <a:extLst>
              <a:ext uri="{FF2B5EF4-FFF2-40B4-BE49-F238E27FC236}">
                <a16:creationId xmlns:a16="http://schemas.microsoft.com/office/drawing/2014/main" id="{FC976E92-2CD7-4063-38F9-C2C36471F249}"/>
              </a:ext>
            </a:extLst>
          </p:cNvPr>
          <p:cNvSpPr>
            <a:spLocks noGrp="1"/>
          </p:cNvSpPr>
          <p:nvPr>
            <p:ph idx="1"/>
          </p:nvPr>
        </p:nvSpPr>
        <p:spPr>
          <a:xfrm>
            <a:off x="1853051" y="2132856"/>
            <a:ext cx="6591985" cy="3777622"/>
          </a:xfrm>
        </p:spPr>
        <p:txBody>
          <a:bodyPr>
            <a:normAutofit fontScale="92500"/>
          </a:bodyPr>
          <a:lstStyle/>
          <a:p>
            <a:r>
              <a:rPr lang="nl-NL" dirty="0"/>
              <a:t>Rouwverwerking (diagnose/achteruitgang)</a:t>
            </a:r>
          </a:p>
          <a:p>
            <a:r>
              <a:rPr lang="nl-NL" dirty="0"/>
              <a:t>Leren omgaan met de veranderingen </a:t>
            </a:r>
          </a:p>
          <a:p>
            <a:r>
              <a:rPr lang="nl-NL" dirty="0"/>
              <a:t>Acceptatie (?)</a:t>
            </a:r>
          </a:p>
          <a:p>
            <a:r>
              <a:rPr lang="nl-NL" dirty="0"/>
              <a:t>Rolverandering</a:t>
            </a:r>
          </a:p>
          <a:p>
            <a:r>
              <a:rPr lang="nl-NL" dirty="0"/>
              <a:t>Doen bij stemmingsklachten, activering en dagstructuur</a:t>
            </a:r>
          </a:p>
          <a:p>
            <a:r>
              <a:rPr lang="nl-NL" dirty="0"/>
              <a:t>Angstklachten</a:t>
            </a:r>
          </a:p>
          <a:p>
            <a:r>
              <a:rPr lang="nl-NL" dirty="0"/>
              <a:t>Omgang met de (lichamelijke en mentale) achteruitgang</a:t>
            </a:r>
          </a:p>
          <a:p>
            <a:r>
              <a:rPr lang="nl-NL" dirty="0"/>
              <a:t>Onderzoek naar cognitieve klachten </a:t>
            </a:r>
          </a:p>
          <a:p>
            <a:r>
              <a:rPr lang="nl-NL" dirty="0"/>
              <a:t>Tips hoe beter om te gaan met cognitieve klachten</a:t>
            </a:r>
          </a:p>
        </p:txBody>
      </p:sp>
    </p:spTree>
    <p:extLst>
      <p:ext uri="{BB962C8B-B14F-4D97-AF65-F5344CB8AC3E}">
        <p14:creationId xmlns:p14="http://schemas.microsoft.com/office/powerpoint/2010/main" val="4210856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77472AC-1E06-2344-B299-99D908AE49E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847FE4B-512C-AFFD-F2E9-D4E3327D5681}"/>
              </a:ext>
            </a:extLst>
          </p:cNvPr>
          <p:cNvSpPr>
            <a:spLocks noGrp="1"/>
          </p:cNvSpPr>
          <p:nvPr>
            <p:ph type="title"/>
          </p:nvPr>
        </p:nvSpPr>
        <p:spPr>
          <a:xfrm>
            <a:off x="1763688" y="624110"/>
            <a:ext cx="6770713" cy="1280890"/>
          </a:xfrm>
        </p:spPr>
        <p:txBody>
          <a:bodyPr>
            <a:normAutofit/>
          </a:bodyPr>
          <a:lstStyle/>
          <a:p>
            <a:r>
              <a:rPr lang="nl-NL" sz="3200" b="1" dirty="0">
                <a:solidFill>
                  <a:schemeClr val="tx2">
                    <a:lumMod val="75000"/>
                  </a:schemeClr>
                </a:solidFill>
              </a:rPr>
              <a:t>Behandeling GZ-psycholoog</a:t>
            </a:r>
          </a:p>
        </p:txBody>
      </p:sp>
      <p:sp>
        <p:nvSpPr>
          <p:cNvPr id="3" name="Tijdelijke aanduiding voor inhoud 2">
            <a:extLst>
              <a:ext uri="{FF2B5EF4-FFF2-40B4-BE49-F238E27FC236}">
                <a16:creationId xmlns:a16="http://schemas.microsoft.com/office/drawing/2014/main" id="{CBD9C071-CDEF-CE95-29BF-124522D1CC0D}"/>
              </a:ext>
            </a:extLst>
          </p:cNvPr>
          <p:cNvSpPr>
            <a:spLocks noGrp="1"/>
          </p:cNvSpPr>
          <p:nvPr>
            <p:ph idx="1"/>
          </p:nvPr>
        </p:nvSpPr>
        <p:spPr>
          <a:xfrm>
            <a:off x="1853051" y="2132856"/>
            <a:ext cx="6591985" cy="3777622"/>
          </a:xfrm>
        </p:spPr>
        <p:txBody>
          <a:bodyPr>
            <a:normAutofit/>
          </a:bodyPr>
          <a:lstStyle/>
          <a:p>
            <a:r>
              <a:rPr lang="nl-NL" dirty="0"/>
              <a:t>Dopamine dysregulatiesyndroom (dwangmatig Parkinsonmedicatiegebruik)</a:t>
            </a:r>
          </a:p>
          <a:p>
            <a:r>
              <a:rPr lang="nl-NL" dirty="0"/>
              <a:t>Slaaphygiëne </a:t>
            </a:r>
          </a:p>
          <a:p>
            <a:r>
              <a:rPr lang="nl-NL" dirty="0"/>
              <a:t>Belasting-belastbaarheid (omgaan met energie)</a:t>
            </a:r>
          </a:p>
          <a:p>
            <a:r>
              <a:rPr lang="nl-NL" dirty="0"/>
              <a:t>Ondersteunende interventies (PEPP cursus, Parkinsoncafé)</a:t>
            </a:r>
          </a:p>
          <a:p>
            <a:r>
              <a:rPr lang="nl-NL" dirty="0"/>
              <a:t>Andere disciplines inzetten</a:t>
            </a:r>
          </a:p>
          <a:p>
            <a:r>
              <a:rPr lang="nl-NL" dirty="0"/>
              <a:t>Maatwerk ten aanzien van de psychologische behandelmethoden</a:t>
            </a:r>
          </a:p>
        </p:txBody>
      </p:sp>
    </p:spTree>
    <p:extLst>
      <p:ext uri="{BB962C8B-B14F-4D97-AF65-F5344CB8AC3E}">
        <p14:creationId xmlns:p14="http://schemas.microsoft.com/office/powerpoint/2010/main" val="284842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61CED5A-56A2-D898-6BE5-E59E22F6C68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D50ECDF-7852-E4D9-0C60-F203E9F1DA86}"/>
              </a:ext>
            </a:extLst>
          </p:cNvPr>
          <p:cNvSpPr>
            <a:spLocks noGrp="1"/>
          </p:cNvSpPr>
          <p:nvPr>
            <p:ph type="title"/>
          </p:nvPr>
        </p:nvSpPr>
        <p:spPr>
          <a:xfrm>
            <a:off x="2267744" y="624110"/>
            <a:ext cx="6266657" cy="1280890"/>
          </a:xfrm>
        </p:spPr>
        <p:txBody>
          <a:bodyPr/>
          <a:lstStyle/>
          <a:p>
            <a:r>
              <a:rPr lang="nl-NL" b="1" dirty="0">
                <a:solidFill>
                  <a:schemeClr val="tx2">
                    <a:lumMod val="75000"/>
                  </a:schemeClr>
                </a:solidFill>
              </a:rPr>
              <a:t>Substantia nigra</a:t>
            </a:r>
          </a:p>
        </p:txBody>
      </p:sp>
      <p:sp>
        <p:nvSpPr>
          <p:cNvPr id="5" name="Tijdelijke aanduiding voor inhoud 4">
            <a:extLst>
              <a:ext uri="{FF2B5EF4-FFF2-40B4-BE49-F238E27FC236}">
                <a16:creationId xmlns:a16="http://schemas.microsoft.com/office/drawing/2014/main" id="{31B47B8D-9651-9EE3-B5E4-9D797BE2E54C}"/>
              </a:ext>
            </a:extLst>
          </p:cNvPr>
          <p:cNvSpPr>
            <a:spLocks noGrp="1"/>
          </p:cNvSpPr>
          <p:nvPr>
            <p:ph idx="1"/>
          </p:nvPr>
        </p:nvSpPr>
        <p:spPr>
          <a:xfrm>
            <a:off x="2267744" y="2060848"/>
            <a:ext cx="5799897" cy="3777622"/>
          </a:xfrm>
        </p:spPr>
        <p:txBody>
          <a:bodyPr>
            <a:normAutofit/>
          </a:bodyPr>
          <a:lstStyle/>
          <a:p>
            <a:pPr marL="0" indent="0">
              <a:buNone/>
            </a:pPr>
            <a:r>
              <a:rPr lang="nl-NL" dirty="0"/>
              <a:t>Substantia nigra betekent ‘zwarte stof’ in Latijn.</a:t>
            </a:r>
          </a:p>
          <a:p>
            <a:pPr marL="0" indent="0">
              <a:buNone/>
            </a:pPr>
            <a:endParaRPr lang="nl-NL" dirty="0"/>
          </a:p>
          <a:p>
            <a:pPr marL="0" indent="0">
              <a:buNone/>
            </a:pPr>
            <a:r>
              <a:rPr lang="nl-NL" dirty="0"/>
              <a:t>Maakt deel uit de van de basale </a:t>
            </a:r>
            <a:r>
              <a:rPr lang="nl-NL" dirty="0" err="1"/>
              <a:t>ganglia</a:t>
            </a:r>
            <a:r>
              <a:rPr lang="nl-NL" dirty="0"/>
              <a:t>.</a:t>
            </a:r>
          </a:p>
          <a:p>
            <a:pPr marL="0" indent="0">
              <a:buNone/>
            </a:pPr>
            <a:endParaRPr lang="nl-NL" dirty="0"/>
          </a:p>
          <a:p>
            <a:pPr marL="0" indent="0">
              <a:buNone/>
            </a:pPr>
            <a:r>
              <a:rPr lang="nl-NL" dirty="0"/>
              <a:t>Dit is een groep hersenkernen die bewegingen en gedrag aansturen en deze goed coördineren.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1160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370BF3E-B5EF-8A57-D1CF-8ECE8393C94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61723C5-84C4-7599-2244-4C449773DB53}"/>
              </a:ext>
            </a:extLst>
          </p:cNvPr>
          <p:cNvSpPr>
            <a:spLocks noGrp="1"/>
          </p:cNvSpPr>
          <p:nvPr>
            <p:ph type="title"/>
          </p:nvPr>
        </p:nvSpPr>
        <p:spPr>
          <a:xfrm>
            <a:off x="1763688" y="624110"/>
            <a:ext cx="6770713" cy="1280890"/>
          </a:xfrm>
        </p:spPr>
        <p:txBody>
          <a:bodyPr>
            <a:normAutofit/>
          </a:bodyPr>
          <a:lstStyle/>
          <a:p>
            <a:r>
              <a:rPr lang="nl-NL" sz="3200" b="1" dirty="0">
                <a:solidFill>
                  <a:schemeClr val="tx2">
                    <a:lumMod val="75000"/>
                  </a:schemeClr>
                </a:solidFill>
              </a:rPr>
              <a:t>Palliatieve zorg en laatste fases</a:t>
            </a:r>
          </a:p>
        </p:txBody>
      </p:sp>
      <p:sp>
        <p:nvSpPr>
          <p:cNvPr id="3" name="Tijdelijke aanduiding voor inhoud 2">
            <a:extLst>
              <a:ext uri="{FF2B5EF4-FFF2-40B4-BE49-F238E27FC236}">
                <a16:creationId xmlns:a16="http://schemas.microsoft.com/office/drawing/2014/main" id="{86EB2EB1-050C-ECE4-7011-F418A259B853}"/>
              </a:ext>
            </a:extLst>
          </p:cNvPr>
          <p:cNvSpPr>
            <a:spLocks noGrp="1"/>
          </p:cNvSpPr>
          <p:nvPr>
            <p:ph idx="1"/>
          </p:nvPr>
        </p:nvSpPr>
        <p:spPr>
          <a:xfrm>
            <a:off x="1853051" y="2132856"/>
            <a:ext cx="6591985" cy="3777622"/>
          </a:xfrm>
        </p:spPr>
        <p:txBody>
          <a:bodyPr>
            <a:normAutofit/>
          </a:bodyPr>
          <a:lstStyle/>
          <a:p>
            <a:pPr marL="0" indent="0">
              <a:buNone/>
            </a:pPr>
            <a:r>
              <a:rPr lang="nl-NL" dirty="0"/>
              <a:t>In de </a:t>
            </a:r>
            <a:r>
              <a:rPr lang="nl-NL"/>
              <a:t>latere fase </a:t>
            </a:r>
            <a:r>
              <a:rPr lang="nl-NL" dirty="0"/>
              <a:t>van de ziekte kan psychologische hulp uitkomst bieden voor emotionele hulp bij de uitdagingen van het levenseinde</a:t>
            </a:r>
          </a:p>
        </p:txBody>
      </p:sp>
      <p:pic>
        <p:nvPicPr>
          <p:cNvPr id="5" name="Afbeelding 4">
            <a:extLst>
              <a:ext uri="{FF2B5EF4-FFF2-40B4-BE49-F238E27FC236}">
                <a16:creationId xmlns:a16="http://schemas.microsoft.com/office/drawing/2014/main" id="{857B475E-E9D8-32DF-FE75-E7082A11F0D3}"/>
              </a:ext>
            </a:extLst>
          </p:cNvPr>
          <p:cNvPicPr>
            <a:picLocks noChangeAspect="1"/>
          </p:cNvPicPr>
          <p:nvPr/>
        </p:nvPicPr>
        <p:blipFill>
          <a:blip r:embed="rId2"/>
          <a:stretch>
            <a:fillRect/>
          </a:stretch>
        </p:blipFill>
        <p:spPr>
          <a:xfrm>
            <a:off x="4279384" y="3334256"/>
            <a:ext cx="4860032" cy="3237490"/>
          </a:xfrm>
          <a:prstGeom prst="rect">
            <a:avLst/>
          </a:prstGeom>
        </p:spPr>
      </p:pic>
    </p:spTree>
    <p:extLst>
      <p:ext uri="{BB962C8B-B14F-4D97-AF65-F5344CB8AC3E}">
        <p14:creationId xmlns:p14="http://schemas.microsoft.com/office/powerpoint/2010/main" val="2604299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8ECC4-64EC-7515-C915-69615A19FE1C}"/>
              </a:ext>
            </a:extLst>
          </p:cNvPr>
          <p:cNvSpPr>
            <a:spLocks noGrp="1"/>
          </p:cNvSpPr>
          <p:nvPr>
            <p:ph type="title"/>
          </p:nvPr>
        </p:nvSpPr>
        <p:spPr/>
        <p:txBody>
          <a:bodyPr/>
          <a:lstStyle/>
          <a:p>
            <a:r>
              <a:rPr lang="nl-NL" b="1" dirty="0">
                <a:solidFill>
                  <a:schemeClr val="tx2">
                    <a:lumMod val="75000"/>
                  </a:schemeClr>
                </a:solidFill>
              </a:rPr>
              <a:t>Verwijzing</a:t>
            </a:r>
          </a:p>
        </p:txBody>
      </p:sp>
      <p:sp>
        <p:nvSpPr>
          <p:cNvPr id="3" name="Tijdelijke aanduiding voor inhoud 2">
            <a:extLst>
              <a:ext uri="{FF2B5EF4-FFF2-40B4-BE49-F238E27FC236}">
                <a16:creationId xmlns:a16="http://schemas.microsoft.com/office/drawing/2014/main" id="{5A02FC58-AC44-CC45-F422-330BB29E378A}"/>
              </a:ext>
            </a:extLst>
          </p:cNvPr>
          <p:cNvSpPr>
            <a:spLocks noGrp="1"/>
          </p:cNvSpPr>
          <p:nvPr>
            <p:ph idx="1"/>
          </p:nvPr>
        </p:nvSpPr>
        <p:spPr/>
        <p:txBody>
          <a:bodyPr/>
          <a:lstStyle/>
          <a:p>
            <a:r>
              <a:rPr lang="nl-NL" dirty="0"/>
              <a:t>Via huisarts &gt; Zorgdomein &gt;Medisch specialistische zorg &gt; specialisme ouderengeneeskunde &gt; Consultatieteam Omring</a:t>
            </a:r>
          </a:p>
        </p:txBody>
      </p:sp>
    </p:spTree>
    <p:extLst>
      <p:ext uri="{BB962C8B-B14F-4D97-AF65-F5344CB8AC3E}">
        <p14:creationId xmlns:p14="http://schemas.microsoft.com/office/powerpoint/2010/main" val="1251738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6CA3803-C088-D89E-8D94-45A620E10716}"/>
              </a:ext>
            </a:extLst>
          </p:cNvPr>
          <p:cNvPicPr>
            <a:picLocks noChangeAspect="1"/>
          </p:cNvPicPr>
          <p:nvPr/>
        </p:nvPicPr>
        <p:blipFill>
          <a:blip r:embed="rId2"/>
          <a:stretch>
            <a:fillRect/>
          </a:stretch>
        </p:blipFill>
        <p:spPr>
          <a:xfrm>
            <a:off x="2051720" y="1700808"/>
            <a:ext cx="5925103" cy="3888432"/>
          </a:xfrm>
          <a:prstGeom prst="rect">
            <a:avLst/>
          </a:prstGeom>
        </p:spPr>
      </p:pic>
    </p:spTree>
    <p:extLst>
      <p:ext uri="{BB962C8B-B14F-4D97-AF65-F5344CB8AC3E}">
        <p14:creationId xmlns:p14="http://schemas.microsoft.com/office/powerpoint/2010/main" val="6440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03C02FD-BFB0-346D-3C8F-041140DA7C9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CD93274-93B2-2FF1-8F9F-4BA1BE0B9DE3}"/>
              </a:ext>
            </a:extLst>
          </p:cNvPr>
          <p:cNvSpPr>
            <a:spLocks noGrp="1"/>
          </p:cNvSpPr>
          <p:nvPr>
            <p:ph type="title"/>
          </p:nvPr>
        </p:nvSpPr>
        <p:spPr>
          <a:xfrm>
            <a:off x="1403648" y="624110"/>
            <a:ext cx="7130753" cy="1280890"/>
          </a:xfrm>
        </p:spPr>
        <p:txBody>
          <a:bodyPr/>
          <a:lstStyle/>
          <a:p>
            <a:endParaRPr lang="nl-NL" b="1" dirty="0">
              <a:solidFill>
                <a:schemeClr val="tx2">
                  <a:lumMod val="75000"/>
                </a:schemeClr>
              </a:solidFill>
            </a:endParaRPr>
          </a:p>
        </p:txBody>
      </p:sp>
      <p:sp>
        <p:nvSpPr>
          <p:cNvPr id="5" name="Tijdelijke aanduiding voor inhoud 4">
            <a:extLst>
              <a:ext uri="{FF2B5EF4-FFF2-40B4-BE49-F238E27FC236}">
                <a16:creationId xmlns:a16="http://schemas.microsoft.com/office/drawing/2014/main" id="{020975D4-418B-1541-8983-5F12A8FF6F8C}"/>
              </a:ext>
            </a:extLst>
          </p:cNvPr>
          <p:cNvSpPr>
            <a:spLocks noGrp="1"/>
          </p:cNvSpPr>
          <p:nvPr>
            <p:ph idx="1"/>
          </p:nvPr>
        </p:nvSpPr>
        <p:spPr>
          <a:xfrm>
            <a:off x="1475656" y="2060848"/>
            <a:ext cx="6591985" cy="3777622"/>
          </a:xfrm>
        </p:spPr>
        <p:txBody>
          <a:bodyPr>
            <a:normAutofit/>
          </a:bodyPr>
          <a:lstStyle/>
          <a:p>
            <a:pPr marL="0" indent="0">
              <a:buNone/>
            </a:pPr>
            <a:endParaRPr lang="nl-NL" dirty="0"/>
          </a:p>
          <a:p>
            <a:pPr marL="0" indent="0">
              <a:buNone/>
            </a:pPr>
            <a:endParaRPr lang="nl-NL" dirty="0"/>
          </a:p>
        </p:txBody>
      </p:sp>
      <p:pic>
        <p:nvPicPr>
          <p:cNvPr id="3" name="Afbeelding 2">
            <a:extLst>
              <a:ext uri="{FF2B5EF4-FFF2-40B4-BE49-F238E27FC236}">
                <a16:creationId xmlns:a16="http://schemas.microsoft.com/office/drawing/2014/main" id="{AD4D10F6-6EF3-102E-E0AB-E372B3E562B9}"/>
              </a:ext>
            </a:extLst>
          </p:cNvPr>
          <p:cNvPicPr>
            <a:picLocks noChangeAspect="1"/>
          </p:cNvPicPr>
          <p:nvPr/>
        </p:nvPicPr>
        <p:blipFill>
          <a:blip r:embed="rId2"/>
          <a:stretch>
            <a:fillRect/>
          </a:stretch>
        </p:blipFill>
        <p:spPr>
          <a:xfrm>
            <a:off x="1547664" y="1124744"/>
            <a:ext cx="7247486" cy="4242431"/>
          </a:xfrm>
          <a:prstGeom prst="rect">
            <a:avLst/>
          </a:prstGeom>
        </p:spPr>
      </p:pic>
    </p:spTree>
    <p:extLst>
      <p:ext uri="{BB962C8B-B14F-4D97-AF65-F5344CB8AC3E}">
        <p14:creationId xmlns:p14="http://schemas.microsoft.com/office/powerpoint/2010/main" val="357825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E869C8F2-9051-4A96-A40E-A95238206DD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60532FD-43C4-2870-F6EC-A2D122C65987}"/>
              </a:ext>
            </a:extLst>
          </p:cNvPr>
          <p:cNvSpPr>
            <a:spLocks noGrp="1"/>
          </p:cNvSpPr>
          <p:nvPr>
            <p:ph type="title"/>
          </p:nvPr>
        </p:nvSpPr>
        <p:spPr>
          <a:xfrm>
            <a:off x="2123728" y="548680"/>
            <a:ext cx="7274769" cy="1280890"/>
          </a:xfrm>
        </p:spPr>
        <p:txBody>
          <a:bodyPr/>
          <a:lstStyle/>
          <a:p>
            <a:r>
              <a:rPr lang="nl-NL" b="1" dirty="0">
                <a:solidFill>
                  <a:schemeClr val="tx2">
                    <a:lumMod val="75000"/>
                  </a:schemeClr>
                </a:solidFill>
              </a:rPr>
              <a:t>Substantia nigra</a:t>
            </a:r>
          </a:p>
        </p:txBody>
      </p:sp>
      <p:sp>
        <p:nvSpPr>
          <p:cNvPr id="5" name="Tijdelijke aanduiding voor inhoud 4">
            <a:extLst>
              <a:ext uri="{FF2B5EF4-FFF2-40B4-BE49-F238E27FC236}">
                <a16:creationId xmlns:a16="http://schemas.microsoft.com/office/drawing/2014/main" id="{384BD100-8C0C-BAB8-1D17-26D2E274A4F1}"/>
              </a:ext>
            </a:extLst>
          </p:cNvPr>
          <p:cNvSpPr>
            <a:spLocks noGrp="1"/>
          </p:cNvSpPr>
          <p:nvPr>
            <p:ph idx="1"/>
          </p:nvPr>
        </p:nvSpPr>
        <p:spPr>
          <a:xfrm>
            <a:off x="2123728" y="2060848"/>
            <a:ext cx="5943913" cy="3777622"/>
          </a:xfrm>
        </p:spPr>
        <p:txBody>
          <a:bodyPr>
            <a:normAutofit lnSpcReduction="10000"/>
          </a:bodyPr>
          <a:lstStyle/>
          <a:p>
            <a:pPr marL="0" indent="0">
              <a:buNone/>
            </a:pPr>
            <a:r>
              <a:rPr lang="nl-NL" dirty="0"/>
              <a:t>Substantia nigra produceert dopamine</a:t>
            </a:r>
          </a:p>
          <a:p>
            <a:pPr marL="0" indent="0">
              <a:buNone/>
            </a:pPr>
            <a:endParaRPr lang="nl-NL" dirty="0"/>
          </a:p>
          <a:p>
            <a:pPr marL="0" indent="0">
              <a:buNone/>
            </a:pPr>
            <a:r>
              <a:rPr lang="nl-NL" dirty="0"/>
              <a:t>Substantia nigra helpt bij het doorgeven van signalen binnen de hersenen</a:t>
            </a:r>
          </a:p>
          <a:p>
            <a:pPr marL="0" indent="0">
              <a:buNone/>
            </a:pPr>
            <a:endParaRPr lang="nl-NL" dirty="0"/>
          </a:p>
          <a:p>
            <a:pPr marL="0" indent="0">
              <a:buNone/>
            </a:pPr>
            <a:r>
              <a:rPr lang="nl-NL" dirty="0"/>
              <a:t>Zonder voldoende dopamine uit deze hersenkern worden bewegingen trager, kleiner en minder vloeiend</a:t>
            </a:r>
          </a:p>
          <a:p>
            <a:pPr marL="0" indent="0">
              <a:buNone/>
            </a:pPr>
            <a:endParaRPr lang="nl-NL" dirty="0"/>
          </a:p>
          <a:p>
            <a:pPr marL="0" indent="0">
              <a:buNone/>
            </a:pPr>
            <a:r>
              <a:rPr lang="nl-NL" dirty="0"/>
              <a:t>Naast beweging beïnvloedt dopamine ook emoties, leren en motivatie</a:t>
            </a:r>
          </a:p>
          <a:p>
            <a:pPr marL="0" indent="0">
              <a:buNone/>
            </a:pPr>
            <a:endParaRPr lang="nl-NL" dirty="0"/>
          </a:p>
        </p:txBody>
      </p:sp>
    </p:spTree>
    <p:extLst>
      <p:ext uri="{BB962C8B-B14F-4D97-AF65-F5344CB8AC3E}">
        <p14:creationId xmlns:p14="http://schemas.microsoft.com/office/powerpoint/2010/main" val="72027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B454BDE-05E5-E1D7-1891-EA8C2E32619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F0FA8B6-5108-1E65-20EB-79F6C5D0F08B}"/>
              </a:ext>
            </a:extLst>
          </p:cNvPr>
          <p:cNvSpPr>
            <a:spLocks noGrp="1"/>
          </p:cNvSpPr>
          <p:nvPr>
            <p:ph type="title"/>
          </p:nvPr>
        </p:nvSpPr>
        <p:spPr>
          <a:xfrm>
            <a:off x="1403648" y="624110"/>
            <a:ext cx="7130753" cy="1280890"/>
          </a:xfrm>
        </p:spPr>
        <p:txBody>
          <a:bodyPr/>
          <a:lstStyle/>
          <a:p>
            <a:r>
              <a:rPr lang="nl-NL" b="1" dirty="0">
                <a:solidFill>
                  <a:schemeClr val="tx2">
                    <a:lumMod val="75000"/>
                  </a:schemeClr>
                </a:solidFill>
              </a:rPr>
              <a:t>Wat is de ziekte van Parkinson?</a:t>
            </a:r>
          </a:p>
        </p:txBody>
      </p:sp>
      <p:sp>
        <p:nvSpPr>
          <p:cNvPr id="5" name="Tijdelijke aanduiding voor inhoud 4">
            <a:extLst>
              <a:ext uri="{FF2B5EF4-FFF2-40B4-BE49-F238E27FC236}">
                <a16:creationId xmlns:a16="http://schemas.microsoft.com/office/drawing/2014/main" id="{9A66A754-9CD4-4D6C-0A76-BFA9C32B3451}"/>
              </a:ext>
            </a:extLst>
          </p:cNvPr>
          <p:cNvSpPr>
            <a:spLocks noGrp="1"/>
          </p:cNvSpPr>
          <p:nvPr>
            <p:ph idx="1"/>
          </p:nvPr>
        </p:nvSpPr>
        <p:spPr>
          <a:xfrm>
            <a:off x="1475656" y="2060848"/>
            <a:ext cx="6591985" cy="3777622"/>
          </a:xfrm>
        </p:spPr>
        <p:txBody>
          <a:bodyPr>
            <a:normAutofit/>
          </a:bodyPr>
          <a:lstStyle/>
          <a:p>
            <a:pPr marL="0" indent="0">
              <a:buNone/>
            </a:pPr>
            <a:r>
              <a:rPr lang="nl-NL" dirty="0"/>
              <a:t>Er zijn ook niet-motorische symptomen:</a:t>
            </a:r>
          </a:p>
          <a:p>
            <a:pPr marL="0" indent="0">
              <a:buNone/>
            </a:pPr>
            <a:endParaRPr lang="nl-NL" dirty="0"/>
          </a:p>
          <a:p>
            <a:r>
              <a:rPr lang="nl-NL" dirty="0"/>
              <a:t>Cognitieve klachten (klachten m.b.t. het denken)</a:t>
            </a:r>
          </a:p>
          <a:p>
            <a:pPr marL="0" indent="0">
              <a:buNone/>
            </a:pPr>
            <a:r>
              <a:rPr lang="nl-NL" dirty="0"/>
              <a:t> </a:t>
            </a:r>
          </a:p>
          <a:p>
            <a:r>
              <a:rPr lang="nl-NL" dirty="0"/>
              <a:t>Psychische klachten</a:t>
            </a:r>
          </a:p>
        </p:txBody>
      </p:sp>
    </p:spTree>
    <p:extLst>
      <p:ext uri="{BB962C8B-B14F-4D97-AF65-F5344CB8AC3E}">
        <p14:creationId xmlns:p14="http://schemas.microsoft.com/office/powerpoint/2010/main" val="213222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394B00CA-AD41-EE80-5C7D-7DE206B1652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8F69099-3AD7-57F0-BE2D-DE94C2DCED19}"/>
              </a:ext>
            </a:extLst>
          </p:cNvPr>
          <p:cNvSpPr>
            <a:spLocks noGrp="1"/>
          </p:cNvSpPr>
          <p:nvPr>
            <p:ph type="title"/>
          </p:nvPr>
        </p:nvSpPr>
        <p:spPr>
          <a:xfrm>
            <a:off x="1547664" y="620688"/>
            <a:ext cx="7130753" cy="1280890"/>
          </a:xfrm>
        </p:spPr>
        <p:txBody>
          <a:bodyPr/>
          <a:lstStyle/>
          <a:p>
            <a:pPr algn="ctr"/>
            <a:r>
              <a:rPr lang="nl-NL" b="1" dirty="0">
                <a:solidFill>
                  <a:schemeClr val="tx2">
                    <a:lumMod val="75000"/>
                  </a:schemeClr>
                </a:solidFill>
              </a:rPr>
              <a:t>Wat is de ziekte van Parkinson?</a:t>
            </a:r>
          </a:p>
        </p:txBody>
      </p:sp>
      <p:pic>
        <p:nvPicPr>
          <p:cNvPr id="2050" name="Picture 2">
            <a:extLst>
              <a:ext uri="{FF2B5EF4-FFF2-40B4-BE49-F238E27FC236}">
                <a16:creationId xmlns:a16="http://schemas.microsoft.com/office/drawing/2014/main" id="{F3F63AA0-3D37-6ED5-FBCC-03A1EF746A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5" y="1539874"/>
            <a:ext cx="4841453" cy="484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8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1E3C9185-422D-F36A-A38E-3CB6BE8972F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3E6C1CB-FE15-39F7-B9EC-CA75FDDF06AA}"/>
              </a:ext>
            </a:extLst>
          </p:cNvPr>
          <p:cNvSpPr>
            <a:spLocks noGrp="1"/>
          </p:cNvSpPr>
          <p:nvPr>
            <p:ph type="title"/>
          </p:nvPr>
        </p:nvSpPr>
        <p:spPr>
          <a:xfrm>
            <a:off x="2123728" y="624110"/>
            <a:ext cx="6410673" cy="1280890"/>
          </a:xfrm>
        </p:spPr>
        <p:txBody>
          <a:bodyPr/>
          <a:lstStyle/>
          <a:p>
            <a:r>
              <a:rPr lang="nl-NL" b="1" dirty="0">
                <a:solidFill>
                  <a:schemeClr val="tx2">
                    <a:lumMod val="75000"/>
                  </a:schemeClr>
                </a:solidFill>
              </a:rPr>
              <a:t>Psychische klachten</a:t>
            </a:r>
          </a:p>
        </p:txBody>
      </p:sp>
      <p:sp>
        <p:nvSpPr>
          <p:cNvPr id="5" name="Tijdelijke aanduiding voor inhoud 4">
            <a:extLst>
              <a:ext uri="{FF2B5EF4-FFF2-40B4-BE49-F238E27FC236}">
                <a16:creationId xmlns:a16="http://schemas.microsoft.com/office/drawing/2014/main" id="{1454FB85-9C73-007B-79BC-6F8839730947}"/>
              </a:ext>
            </a:extLst>
          </p:cNvPr>
          <p:cNvSpPr>
            <a:spLocks noGrp="1"/>
          </p:cNvSpPr>
          <p:nvPr>
            <p:ph idx="1"/>
          </p:nvPr>
        </p:nvSpPr>
        <p:spPr>
          <a:xfrm>
            <a:off x="2123728" y="2060848"/>
            <a:ext cx="6624736" cy="3777622"/>
          </a:xfrm>
        </p:spPr>
        <p:txBody>
          <a:bodyPr>
            <a:normAutofit lnSpcReduction="10000"/>
          </a:bodyPr>
          <a:lstStyle/>
          <a:p>
            <a:pPr marL="0" indent="0">
              <a:buNone/>
            </a:pPr>
            <a:r>
              <a:rPr lang="nl-NL" dirty="0"/>
              <a:t>Ruim 40% van de mensen met de ziekte van Parkinson ervaart psychische klachten, waaronder:</a:t>
            </a:r>
          </a:p>
          <a:p>
            <a:r>
              <a:rPr lang="nl-NL" dirty="0"/>
              <a:t>Somberheid/depressie</a:t>
            </a:r>
          </a:p>
          <a:p>
            <a:r>
              <a:rPr lang="nl-NL" dirty="0"/>
              <a:t>Angst</a:t>
            </a:r>
          </a:p>
          <a:p>
            <a:r>
              <a:rPr lang="nl-NL" dirty="0"/>
              <a:t>Apathie (onverschillig, gebrek aan motivatie of emotie)</a:t>
            </a:r>
          </a:p>
          <a:p>
            <a:endParaRPr lang="nl-NL" dirty="0"/>
          </a:p>
          <a:p>
            <a:pPr marL="0" indent="0">
              <a:buNone/>
            </a:pPr>
            <a:r>
              <a:rPr lang="nl-NL" dirty="0"/>
              <a:t>Deze klachten kunnen het dagelijks leven aanzienlijk beïnvloeden.</a:t>
            </a:r>
          </a:p>
          <a:p>
            <a:pPr marL="0" indent="0">
              <a:buNone/>
            </a:pPr>
            <a:r>
              <a:rPr lang="nl-NL" dirty="0"/>
              <a:t>Ze zijn vaak gerelateerd aan zowel de ziekte zelf als aan de medicatie.</a:t>
            </a:r>
          </a:p>
        </p:txBody>
      </p:sp>
    </p:spTree>
    <p:extLst>
      <p:ext uri="{BB962C8B-B14F-4D97-AF65-F5344CB8AC3E}">
        <p14:creationId xmlns:p14="http://schemas.microsoft.com/office/powerpoint/2010/main" val="105724140"/>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289C6ED263245BEDD8271DB997C5E" ma:contentTypeVersion="3" ma:contentTypeDescription="Een nieuw document maken." ma:contentTypeScope="" ma:versionID="98689c768326f56fefa8ea8812ae8429">
  <xsd:schema xmlns:xsd="http://www.w3.org/2001/XMLSchema" xmlns:xs="http://www.w3.org/2001/XMLSchema" xmlns:p="http://schemas.microsoft.com/office/2006/metadata/properties" xmlns:ns2="ba98e4e2-1c29-4a00-93b2-a74ca2eb231d" targetNamespace="http://schemas.microsoft.com/office/2006/metadata/properties" ma:root="true" ma:fieldsID="c93c80c0a1b3e059f79a3388f1773b35" ns2:_="">
    <xsd:import namespace="ba98e4e2-1c29-4a00-93b2-a74ca2eb231d"/>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8e4e2-1c29-4a00-93b2-a74ca2eb2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6B7ED-5A9C-412F-BC68-63BA3F68A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98e4e2-1c29-4a00-93b2-a74ca2eb2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2CE99-BD0B-49D1-9405-E4D79CB22927}">
  <ds:schemaRefs>
    <ds:schemaRef ds:uri="http://schemas.microsoft.com/sharepoint/v3/contenttype/forms"/>
  </ds:schemaRefs>
</ds:datastoreItem>
</file>

<file path=customXml/itemProps3.xml><?xml version="1.0" encoding="utf-8"?>
<ds:datastoreItem xmlns:ds="http://schemas.openxmlformats.org/officeDocument/2006/customXml" ds:itemID="{3348BADC-0A62-4443-8B1A-C209FCDC06A1}">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c2e46b19-a8f4-4a1d-96f1-37d3d0b489fa}" enabled="0" method="" siteId="{c2e46b19-a8f4-4a1d-96f1-37d3d0b489fa}" removed="1"/>
</clbl:labelList>
</file>

<file path=docProps/app.xml><?xml version="1.0" encoding="utf-8"?>
<Properties xmlns="http://schemas.openxmlformats.org/officeDocument/2006/extended-properties" xmlns:vt="http://schemas.openxmlformats.org/officeDocument/2006/docPropsVTypes">
  <Template>TM10001115[[fn=Pakket]]</Template>
  <TotalTime>574</TotalTime>
  <Words>1496</Words>
  <Application>Microsoft Office PowerPoint</Application>
  <PresentationFormat>Diavoorstelling (4:3)</PresentationFormat>
  <Paragraphs>246</Paragraphs>
  <Slides>42</Slides>
  <Notes>4</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42</vt:i4>
      </vt:variant>
    </vt:vector>
  </HeadingPairs>
  <TitlesOfParts>
    <vt:vector size="47" baseType="lpstr">
      <vt:lpstr>Aptos</vt:lpstr>
      <vt:lpstr>Arial</vt:lpstr>
      <vt:lpstr>Century Gothic</vt:lpstr>
      <vt:lpstr>Wingdings 3</vt:lpstr>
      <vt:lpstr>Sliert</vt:lpstr>
      <vt:lpstr> Psychologische hulpverlening bij Parkinson</vt:lpstr>
      <vt:lpstr>Wat is de ziekte van Parkinson?</vt:lpstr>
      <vt:lpstr>Wat is de ziekte van Parkinson?</vt:lpstr>
      <vt:lpstr>Substantia nigra</vt:lpstr>
      <vt:lpstr>PowerPoint-presentatie</vt:lpstr>
      <vt:lpstr>Substantia nigra</vt:lpstr>
      <vt:lpstr>Wat is de ziekte van Parkinson?</vt:lpstr>
      <vt:lpstr>Wat is de ziekte van Parkinson?</vt:lpstr>
      <vt:lpstr>Psychische klachten</vt:lpstr>
      <vt:lpstr>Oorzaken van psychische symptomen</vt:lpstr>
      <vt:lpstr>Medicatie-effecten</vt:lpstr>
      <vt:lpstr>Medicatie-effecten</vt:lpstr>
      <vt:lpstr>Overstimulatie dopaminepaden</vt:lpstr>
      <vt:lpstr>Medicatie-effecten</vt:lpstr>
      <vt:lpstr>Limbisch systeem</vt:lpstr>
      <vt:lpstr>Medicatie-effecten</vt:lpstr>
      <vt:lpstr>Medicatie-effecten</vt:lpstr>
      <vt:lpstr>Medicatie-effecten</vt:lpstr>
      <vt:lpstr>Medicatie-effecten</vt:lpstr>
      <vt:lpstr>Belangrijke nuancering</vt:lpstr>
      <vt:lpstr>Ziekte gerelateerde veranderingen</vt:lpstr>
      <vt:lpstr>Cognitieve klachten</vt:lpstr>
      <vt:lpstr>Impact op het leven</vt:lpstr>
      <vt:lpstr>Mentale last van de progressieve ziekte</vt:lpstr>
      <vt:lpstr>Psychologische ondersteuning</vt:lpstr>
      <vt:lpstr>PowerPoint-presentatie</vt:lpstr>
      <vt:lpstr>Ondersteuning voor familie</vt:lpstr>
      <vt:lpstr>Lichaamsbeeld en zelfbeeld</vt:lpstr>
      <vt:lpstr>Psychologische behandeling</vt:lpstr>
      <vt:lpstr>PowerPoint-presentatie</vt:lpstr>
      <vt:lpstr>Technieken en oefeningen</vt:lpstr>
      <vt:lpstr>PowerPoint-presentatie</vt:lpstr>
      <vt:lpstr>Stress hanteren, niet alleen mentaal, maar juist ook:</vt:lpstr>
      <vt:lpstr>Rol andere hulpverleners</vt:lpstr>
      <vt:lpstr>Rol andere zorgverleners</vt:lpstr>
      <vt:lpstr>Rol andere zorgverleners</vt:lpstr>
      <vt:lpstr>Vooruitzichten en levenskwaliteit</vt:lpstr>
      <vt:lpstr>Behandeling GZ-psycholoog</vt:lpstr>
      <vt:lpstr>Behandeling GZ-psycholoog</vt:lpstr>
      <vt:lpstr>Palliatieve zorg en laatste fases</vt:lpstr>
      <vt:lpstr>Verwijzing</vt:lpstr>
      <vt:lpstr>PowerPoint-presentatie</vt:lpstr>
    </vt:vector>
  </TitlesOfParts>
  <Manager/>
  <Company>Omring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Petra Willemse</dc:creator>
  <cp:lastModifiedBy>Petra Willemse</cp:lastModifiedBy>
  <cp:revision>1</cp:revision>
  <dcterms:created xsi:type="dcterms:W3CDTF">2026-04-02T09:50:52Z</dcterms:created>
  <dcterms:modified xsi:type="dcterms:W3CDTF">2026-04-15T10:20:00Z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0x010100700289C6ED263245BEDD8271DB997C5E</vt:lpwstr>
  </property>
</Properties>
</file>