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82" r:id="rId5"/>
    <p:sldId id="256" r:id="rId6"/>
    <p:sldId id="284" r:id="rId7"/>
    <p:sldId id="301" r:id="rId8"/>
    <p:sldId id="285" r:id="rId9"/>
    <p:sldId id="291" r:id="rId10"/>
    <p:sldId id="292" r:id="rId11"/>
    <p:sldId id="297" r:id="rId12"/>
    <p:sldId id="286" r:id="rId13"/>
    <p:sldId id="302" r:id="rId14"/>
    <p:sldId id="303" r:id="rId15"/>
    <p:sldId id="289" r:id="rId16"/>
    <p:sldId id="304" r:id="rId17"/>
    <p:sldId id="298" r:id="rId18"/>
    <p:sldId id="299" r:id="rId19"/>
    <p:sldId id="288" r:id="rId20"/>
    <p:sldId id="290" r:id="rId21"/>
    <p:sldId id="300" r:id="rId22"/>
    <p:sldId id="287" r:id="rId23"/>
    <p:sldId id="293" r:id="rId24"/>
    <p:sldId id="295" r:id="rId25"/>
    <p:sldId id="294" r:id="rId26"/>
    <p:sldId id="296" r:id="rId27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7B40CA-6936-B4C5-9C48-460E9B31A509}" v="296" dt="2026-05-16T09:59:52.779"/>
    <p1510:client id="{87DE70A6-AB27-2527-13E8-70F45989275A}" v="621" dt="2026-05-18T09:26:22.068"/>
    <p1510:client id="{E1D5070B-8D13-5022-9777-AFE8DD78215C}" v="61" dt="2026-05-17T18:08:06.92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59" autoAdjust="0"/>
    <p:restoredTop sz="94660"/>
  </p:normalViewPr>
  <p:slideViewPr>
    <p:cSldViewPr snapToGrid="0">
      <p:cViewPr varScale="1">
        <p:scale>
          <a:sx n="61" d="100"/>
          <a:sy n="61" d="100"/>
        </p:scale>
        <p:origin x="84" y="3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9299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159672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11195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amkaart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B5223F-72E0-4036-BA53-268865093825}" type="datetimeFigureOut">
              <a:rPr lang="nl-NL" smtClean="0"/>
              <a:pPr/>
              <a:t>20-5-2026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9E2FF1-5834-4832-8C69-D72531AF08FA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9968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5912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34957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7811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483159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7782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4960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683892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3BDC-9EAE-49FE-9892-958C9F845175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2924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  <a:endParaRPr lang="de-DE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de-DE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A953BDC-9EAE-49FE-9892-958C9F845175}" type="datetimeFigureOut">
              <a:rPr lang="de-DE" smtClean="0"/>
              <a:t>20.05.2026</a:t>
            </a:fld>
            <a:endParaRPr lang="de-DE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CD814C8-F66B-4915-9FEC-D62A1DED085F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10546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youtube.com/watch?v=W39W_LPZQOE&amp;list=PLwMAqUg_w8hr12g4nWv6BrQuZ3959MUyu&amp;index=3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Wendy@fysiosterk.nl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 err="1"/>
              <a:t>Bekkenfysiotherapie</a:t>
            </a:r>
            <a:r>
              <a:rPr lang="en-US" sz="5400" dirty="0"/>
              <a:t> </a:t>
            </a:r>
            <a:r>
              <a:rPr lang="en-US" sz="5400" dirty="0" err="1"/>
              <a:t>bij</a:t>
            </a:r>
            <a:r>
              <a:rPr lang="en-US" sz="5400" dirty="0"/>
              <a:t> Parkinson</a:t>
            </a:r>
          </a:p>
        </p:txBody>
      </p:sp>
      <p:sp>
        <p:nvSpPr>
          <p:cNvPr id="12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jdelijke aanduiding voor inhoud 4"/>
          <p:cNvSpPr>
            <a:spLocks noGrp="1"/>
          </p:cNvSpPr>
          <p:nvPr>
            <p:ph type="body" idx="1"/>
          </p:nvPr>
        </p:nvSpPr>
        <p:spPr>
          <a:xfrm>
            <a:off x="640080" y="2706624"/>
            <a:ext cx="6894576" cy="3483864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sz="2200">
              <a:solidFill>
                <a:schemeClr val="tx1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>
              <a:solidFill>
                <a:schemeClr val="tx1"/>
              </a:solidFill>
            </a:endParaRPr>
          </a:p>
        </p:txBody>
      </p:sp>
      <p:pic>
        <p:nvPicPr>
          <p:cNvPr id="2" name="Afbeelding 1" descr="Afbeelding met schets, schedel, Lijnillustraties, kunst&#10;&#10;Door AI gegenereerde inhoud is mogelijk onjuist.">
            <a:extLst>
              <a:ext uri="{FF2B5EF4-FFF2-40B4-BE49-F238E27FC236}">
                <a16:creationId xmlns:a16="http://schemas.microsoft.com/office/drawing/2014/main" id="{4316CA13-8F10-9E31-998F-F51F08593D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48"/>
          <a:stretch>
            <a:fillRect/>
          </a:stretch>
        </p:blipFill>
        <p:spPr>
          <a:xfrm>
            <a:off x="4312633" y="3019463"/>
            <a:ext cx="4014216" cy="2880200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2187C60-E81B-464B-AEE6-1800244CAC5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3150" y="-3977"/>
            <a:ext cx="3413760" cy="21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66305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E4FA3D-303E-2B14-F7F3-CC0B7087AE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8209611-ED55-8829-EF6B-AFBBADBEF5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58BA94A3-03A9-5F6C-021C-B7E7B9CDA5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BC41BA4-9823-0453-8169-D470F20101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8827" y="488191"/>
            <a:ext cx="3616913" cy="728720"/>
          </a:xfrm>
        </p:spPr>
        <p:txBody>
          <a:bodyPr>
            <a:normAutofit/>
          </a:bodyPr>
          <a:lstStyle/>
          <a:p>
            <a:r>
              <a:rPr lang="de-DE" sz="4400"/>
              <a:t> 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37788DC-5F67-0792-F5D7-DE6C623734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29705" y="297282"/>
            <a:ext cx="4830149" cy="111101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nl-NL" b="1">
                <a:solidFill>
                  <a:srgbClr val="404040"/>
                </a:solidFill>
                <a:latin typeface="Trebuchet MS"/>
              </a:rPr>
              <a:t>Overactieve blaas </a:t>
            </a:r>
          </a:p>
          <a:p>
            <a:pPr marL="285750" indent="-285750" algn="l">
              <a:buFont typeface="Arial"/>
              <a:buChar char="•"/>
            </a:pPr>
            <a:endParaRPr lang="nl-NL" sz="2000" dirty="0">
              <a:solidFill>
                <a:srgbClr val="404040"/>
              </a:solidFill>
              <a:latin typeface="Apto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E1CDC368-54BC-28C0-55F1-37EAA1EE8F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B48F279F-4CAF-FE36-3911-8187363977E7}"/>
              </a:ext>
            </a:extLst>
          </p:cNvPr>
          <p:cNvSpPr txBox="1"/>
          <p:nvPr/>
        </p:nvSpPr>
        <p:spPr>
          <a:xfrm>
            <a:off x="500418" y="2229133"/>
            <a:ext cx="3434686" cy="369331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i="1">
                <a:ea typeface="+mn-lt"/>
                <a:cs typeface="+mn-lt"/>
              </a:rPr>
              <a:t>Normale werking blaas</a:t>
            </a:r>
            <a:r>
              <a:rPr lang="nl-NL">
                <a:ea typeface="+mn-lt"/>
                <a:cs typeface="+mn-lt"/>
              </a:rPr>
              <a:t> </a:t>
            </a:r>
          </a:p>
          <a:p>
            <a:endParaRPr lang="nl-NL" dirty="0">
              <a:ea typeface="+mn-lt"/>
              <a:cs typeface="+mn-lt"/>
            </a:endParaRPr>
          </a:p>
          <a:p>
            <a:r>
              <a:rPr lang="nl-NL">
                <a:ea typeface="+mn-lt"/>
                <a:cs typeface="+mn-lt"/>
              </a:rPr>
              <a:t>Eerste gevoel van aandrang </a:t>
            </a:r>
          </a:p>
          <a:p>
            <a:r>
              <a:rPr lang="nl-NL">
                <a:ea typeface="+mn-lt"/>
                <a:cs typeface="+mn-lt"/>
              </a:rPr>
              <a:t>En weer door... </a:t>
            </a:r>
          </a:p>
          <a:p>
            <a:endParaRPr lang="nl-NL" dirty="0">
              <a:ea typeface="+mn-lt"/>
              <a:cs typeface="+mn-lt"/>
            </a:endParaRPr>
          </a:p>
          <a:p>
            <a:r>
              <a:rPr lang="nl-NL">
                <a:ea typeface="+mn-lt"/>
                <a:cs typeface="+mn-lt"/>
              </a:rPr>
              <a:t>Een iets sterker gevoel van aandrang "Mijn blaas is vol ik ga naar het toilet" </a:t>
            </a:r>
          </a:p>
          <a:p>
            <a:endParaRPr lang="nl-NL" dirty="0">
              <a:ea typeface="+mn-lt"/>
              <a:cs typeface="+mn-lt"/>
            </a:endParaRPr>
          </a:p>
          <a:p>
            <a:r>
              <a:rPr lang="nl-NL">
                <a:ea typeface="+mn-lt"/>
                <a:cs typeface="+mn-lt"/>
              </a:rPr>
              <a:t>Normale frequentie: </a:t>
            </a:r>
          </a:p>
          <a:p>
            <a:r>
              <a:rPr lang="nl-NL">
                <a:ea typeface="+mn-lt"/>
                <a:cs typeface="+mn-lt"/>
              </a:rPr>
              <a:t>6-8 keer per dag </a:t>
            </a:r>
          </a:p>
          <a:p>
            <a:r>
              <a:rPr lang="nl-NL">
                <a:ea typeface="+mn-lt"/>
                <a:cs typeface="+mn-lt"/>
              </a:rPr>
              <a:t>0-1 keer per nacht </a:t>
            </a:r>
          </a:p>
          <a:p>
            <a:r>
              <a:rPr lang="nl-NL">
                <a:ea typeface="+mn-lt"/>
                <a:cs typeface="+mn-lt"/>
              </a:rPr>
              <a:t>Volume 250—500ml per plas</a:t>
            </a:r>
            <a:endParaRPr lang="nl-NL"/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00381648-5107-EB4A-FF67-2505814B8D5C}"/>
              </a:ext>
            </a:extLst>
          </p:cNvPr>
          <p:cNvSpPr txBox="1"/>
          <p:nvPr/>
        </p:nvSpPr>
        <p:spPr>
          <a:xfrm>
            <a:off x="8120418" y="2331492"/>
            <a:ext cx="2536208" cy="147732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i="1">
                <a:ea typeface="+mn-lt"/>
                <a:cs typeface="+mn-lt"/>
              </a:rPr>
              <a:t>Overactieve blaas</a:t>
            </a:r>
          </a:p>
          <a:p>
            <a:endParaRPr lang="nl-NL" dirty="0">
              <a:ea typeface="+mn-lt"/>
              <a:cs typeface="+mn-lt"/>
            </a:endParaRPr>
          </a:p>
          <a:p>
            <a:r>
              <a:rPr lang="nl-NL">
                <a:ea typeface="+mn-lt"/>
                <a:cs typeface="+mn-lt"/>
              </a:rPr>
              <a:t>Aandrang? </a:t>
            </a:r>
          </a:p>
          <a:p>
            <a:r>
              <a:rPr lang="nl-NL">
                <a:ea typeface="+mn-lt"/>
                <a:cs typeface="+mn-lt"/>
              </a:rPr>
              <a:t>"Ik ga snel een toilet bezoeken" </a:t>
            </a:r>
            <a:endParaRPr lang="nl-NL"/>
          </a:p>
        </p:txBody>
      </p:sp>
      <p:pic>
        <p:nvPicPr>
          <p:cNvPr id="12" name="Afbeelding 11" descr="Afbeelding met tekst, roze&#10;&#10;Door AI gegenereerde inhoud is mogelijk onjuist.">
            <a:extLst>
              <a:ext uri="{FF2B5EF4-FFF2-40B4-BE49-F238E27FC236}">
                <a16:creationId xmlns:a16="http://schemas.microsoft.com/office/drawing/2014/main" id="{4A2DFE99-F84C-E3B2-2831-F3348ED885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4186" y="1007873"/>
            <a:ext cx="941837" cy="1726015"/>
          </a:xfrm>
          <a:prstGeom prst="rect">
            <a:avLst/>
          </a:prstGeom>
        </p:spPr>
      </p:pic>
      <p:pic>
        <p:nvPicPr>
          <p:cNvPr id="13" name="Afbeelding 12" descr="Afbeelding met tekst, Kinderkunst, illustratie&#10;&#10;Door AI gegenereerde inhoud is mogelijk onjuist.">
            <a:extLst>
              <a:ext uri="{FF2B5EF4-FFF2-40B4-BE49-F238E27FC236}">
                <a16:creationId xmlns:a16="http://schemas.microsoft.com/office/drawing/2014/main" id="{4118E281-7229-D5B5-0DDB-6159A1FD72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4537" y="1869389"/>
            <a:ext cx="1000550" cy="1850834"/>
          </a:xfrm>
          <a:prstGeom prst="rect">
            <a:avLst/>
          </a:prstGeom>
        </p:spPr>
      </p:pic>
      <p:pic>
        <p:nvPicPr>
          <p:cNvPr id="14" name="Afbeelding 13" descr="Afbeelding met tekst, Kinderkunst, tekenfilm, Graphics&#10;&#10;Door AI gegenereerde inhoud is mogelijk onjuist.">
            <a:extLst>
              <a:ext uri="{FF2B5EF4-FFF2-40B4-BE49-F238E27FC236}">
                <a16:creationId xmlns:a16="http://schemas.microsoft.com/office/drawing/2014/main" id="{DD4545D6-FBC2-64B8-23A5-78670C487B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62529" y="3424664"/>
            <a:ext cx="1069074" cy="1797666"/>
          </a:xfrm>
          <a:prstGeom prst="rect">
            <a:avLst/>
          </a:prstGeom>
        </p:spPr>
      </p:pic>
      <p:pic>
        <p:nvPicPr>
          <p:cNvPr id="15" name="Afbeelding 14" descr="Afbeelding met tekst, tekenfilm, illustratie, clipart&#10;&#10;Door AI gegenereerde inhoud is mogelijk onjuist.">
            <a:extLst>
              <a:ext uri="{FF2B5EF4-FFF2-40B4-BE49-F238E27FC236}">
                <a16:creationId xmlns:a16="http://schemas.microsoft.com/office/drawing/2014/main" id="{32A34824-FF7E-3488-EB32-0CBA8206ED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90342" y="4923074"/>
            <a:ext cx="1037372" cy="1574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48500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6D9312-98E6-0A3C-DA57-6AE89A52F2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9527A74-5C5B-1BB9-0E16-823BDE549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8BCD03DF-1A44-A9C7-2580-55E745207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C6B4FC2-7EA5-E066-0DBD-61908A7540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8827" y="488191"/>
            <a:ext cx="3616913" cy="728720"/>
          </a:xfrm>
        </p:spPr>
        <p:txBody>
          <a:bodyPr>
            <a:normAutofit/>
          </a:bodyPr>
          <a:lstStyle/>
          <a:p>
            <a:r>
              <a:rPr lang="de-DE" sz="4400"/>
              <a:t> 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71F5425-26B2-A732-AD47-B2F8F6576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1496" y="604357"/>
            <a:ext cx="4830149" cy="111101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nl-NL" sz="2800" b="1">
                <a:solidFill>
                  <a:srgbClr val="404040"/>
                </a:solidFill>
                <a:latin typeface="Trebuchet MS"/>
              </a:rPr>
              <a:t>Gevolg </a:t>
            </a:r>
          </a:p>
          <a:p>
            <a:pPr marL="285750" indent="-285750" algn="l">
              <a:buFont typeface="Arial"/>
              <a:buChar char="•"/>
            </a:pPr>
            <a:endParaRPr lang="nl-NL" sz="2000" dirty="0">
              <a:solidFill>
                <a:srgbClr val="404040"/>
              </a:solidFill>
              <a:latin typeface="Apto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ABB74E45-C6C0-F3A7-4A4E-C6A55A2834C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sp>
        <p:nvSpPr>
          <p:cNvPr id="7" name="Tekstvak 6">
            <a:extLst>
              <a:ext uri="{FF2B5EF4-FFF2-40B4-BE49-F238E27FC236}">
                <a16:creationId xmlns:a16="http://schemas.microsoft.com/office/drawing/2014/main" id="{0574A588-AB3E-3C08-AF9F-C8A842078247}"/>
              </a:ext>
            </a:extLst>
          </p:cNvPr>
          <p:cNvSpPr txBox="1"/>
          <p:nvPr/>
        </p:nvSpPr>
        <p:spPr>
          <a:xfrm>
            <a:off x="500418" y="2229133"/>
            <a:ext cx="4786157" cy="258532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nl-NL" sz="2400"/>
              <a:t>Angst verlies</a:t>
            </a:r>
          </a:p>
          <a:p>
            <a:pPr marL="285750" indent="-285750">
              <a:buFont typeface="Arial"/>
              <a:buChar char="•"/>
            </a:pPr>
            <a:r>
              <a:rPr lang="nl-NL" sz="2400"/>
              <a:t>Minder drinken</a:t>
            </a:r>
          </a:p>
          <a:p>
            <a:pPr marL="285750" indent="-285750">
              <a:buFont typeface="Arial"/>
              <a:buChar char="•"/>
            </a:pPr>
            <a:r>
              <a:rPr lang="nl-NL" sz="2400"/>
              <a:t>Sociaal isolement, minder beweging: minder spierkracht</a:t>
            </a:r>
          </a:p>
          <a:p>
            <a:pPr marL="285750" indent="-285750">
              <a:buFont typeface="Arial"/>
              <a:buChar char="•"/>
            </a:pPr>
            <a:r>
              <a:rPr lang="nl-NL" sz="2400"/>
              <a:t>Verhoogd valrisico</a:t>
            </a:r>
          </a:p>
          <a:p>
            <a:pPr marL="285750" indent="-285750">
              <a:buFont typeface="Arial"/>
              <a:buChar char="•"/>
            </a:pPr>
            <a:r>
              <a:rPr lang="nl-NL" sz="2400"/>
              <a:t>Blaasontstekingen </a:t>
            </a:r>
            <a:endParaRPr lang="nl-NL" sz="2400" dirty="0"/>
          </a:p>
          <a:p>
            <a:pPr marL="285750" indent="-285750">
              <a:buFont typeface="Arial"/>
              <a:buChar char="•"/>
            </a:pPr>
            <a:endParaRPr lang="nl-NL" dirty="0"/>
          </a:p>
        </p:txBody>
      </p:sp>
      <p:pic>
        <p:nvPicPr>
          <p:cNvPr id="4" name="Afbeelding 3" descr="Vector Met De Hand Getekende Cartoon Illustratie Van Man Rennen Om Te  Plassen Op Toiletpot. Royalty vrije SVG, Cliparts, Vectoren, en Stock  Illustratie. Image 112316016">
            <a:extLst>
              <a:ext uri="{FF2B5EF4-FFF2-40B4-BE49-F238E27FC236}">
                <a16:creationId xmlns:a16="http://schemas.microsoft.com/office/drawing/2014/main" id="{CB880C97-7EEA-6A8F-1B09-20B18DDC68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64740" y="1796721"/>
            <a:ext cx="3465841" cy="3451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6589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4C0B28-5E07-3FB5-787A-B35B7669A8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E25F438A-6CDB-E2EB-15B8-D3F63ACC54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D3FFCE7-3B8D-E07A-070B-FC5BAF6745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E6235ACD-8A90-7219-4496-C907F84D0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3408" y="992094"/>
            <a:ext cx="3616913" cy="728720"/>
          </a:xfrm>
        </p:spPr>
        <p:txBody>
          <a:bodyPr>
            <a:normAutofit fontScale="90000"/>
          </a:bodyPr>
          <a:lstStyle/>
          <a:p>
            <a:r>
              <a:rPr lang="de-DE" sz="4400" dirty="0"/>
              <a:t>Toiletadvies- </a:t>
            </a:r>
            <a:r>
              <a:rPr lang="de-DE" sz="4400"/>
              <a:t>Plassen</a:t>
            </a:r>
            <a:r>
              <a:rPr lang="de-DE" sz="4400" dirty="0"/>
              <a:t> 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BA4F33E-B885-8850-4384-F142092926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587" y="1723257"/>
            <a:ext cx="4830149" cy="111101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1700">
                <a:solidFill>
                  <a:srgbClr val="404040"/>
                </a:solidFill>
                <a:latin typeface="Trebuchet MS"/>
              </a:rPr>
              <a:t>Goede houding: Rechtop met lichte holle rug, voeten plat gesteund. </a:t>
            </a:r>
            <a:endParaRPr lang="en-US" sz="1700">
              <a:solidFill>
                <a:srgbClr val="00000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1700">
                <a:solidFill>
                  <a:srgbClr val="404040"/>
                </a:solidFill>
                <a:latin typeface="Trebuchet MS"/>
              </a:rPr>
              <a:t>Adem rustig naar de buik voor ontspanning in de bekkenbodemspier. </a:t>
            </a:r>
            <a:endParaRPr lang="en-US" sz="1700">
              <a:solidFill>
                <a:srgbClr val="00000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1700">
                <a:solidFill>
                  <a:srgbClr val="404040"/>
                </a:solidFill>
                <a:latin typeface="Trebuchet MS"/>
              </a:rPr>
              <a:t>Plas in één keer volledig leeg, zonder mee te persen. </a:t>
            </a:r>
            <a:endParaRPr lang="en-US" sz="1700">
              <a:solidFill>
                <a:srgbClr val="00000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1700">
                <a:solidFill>
                  <a:srgbClr val="404040"/>
                </a:solidFill>
                <a:latin typeface="Trebuchet MS"/>
                <a:ea typeface="+mn-lt"/>
                <a:cs typeface="+mn-lt"/>
              </a:rPr>
              <a:t>Bekkenkantelen om goed te legen</a:t>
            </a:r>
            <a:endParaRPr lang="en-US" sz="1700"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1700">
                <a:solidFill>
                  <a:srgbClr val="404040"/>
                </a:solidFill>
                <a:latin typeface="Trebuchet MS"/>
                <a:ea typeface="+mn-lt"/>
                <a:cs typeface="+mn-lt"/>
              </a:rPr>
              <a:t>Korte aanspanning ter afsluiting.</a:t>
            </a:r>
            <a:endParaRPr lang="en-US" sz="1700"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1700">
                <a:solidFill>
                  <a:srgbClr val="404040"/>
                </a:solidFill>
                <a:latin typeface="Trebuchet MS"/>
                <a:ea typeface="+mn-lt"/>
                <a:cs typeface="+mn-lt"/>
              </a:rPr>
              <a:t>Voor het droogmaken: een aantal keer deppen met toiletpapier, niet strijken. </a:t>
            </a:r>
            <a:endParaRPr lang="nl-NL"/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C4E07EBF-D7B9-EAE2-59DA-435BBD644E0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pic>
        <p:nvPicPr>
          <p:cNvPr id="4" name="Afbeelding 3" descr="Afbeelding met schets, Lijnillustraties, tekening, lijntekening&#10;&#10;Door AI gegenereerde inhoud is mogelijk onjuist.">
            <a:extLst>
              <a:ext uri="{FF2B5EF4-FFF2-40B4-BE49-F238E27FC236}">
                <a16:creationId xmlns:a16="http://schemas.microsoft.com/office/drawing/2014/main" id="{27D343C7-414C-5226-AAB4-4C657A65B77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88"/>
          <a:stretch>
            <a:fillRect/>
          </a:stretch>
        </p:blipFill>
        <p:spPr>
          <a:xfrm>
            <a:off x="5462498" y="315403"/>
            <a:ext cx="2133600" cy="2092643"/>
          </a:xfrm>
          <a:prstGeom prst="rect">
            <a:avLst/>
          </a:prstGeom>
        </p:spPr>
      </p:pic>
      <p:pic>
        <p:nvPicPr>
          <p:cNvPr id="6" name="Afbeelding 5" descr="Afbeelding met schets, Lijnillustraties, lijntekening, tekening&#10;&#10;Door AI gegenereerde inhoud is mogelijk onjuist.">
            <a:extLst>
              <a:ext uri="{FF2B5EF4-FFF2-40B4-BE49-F238E27FC236}">
                <a16:creationId xmlns:a16="http://schemas.microsoft.com/office/drawing/2014/main" id="{314F928F-A4C5-53DE-58D6-3CCFCEFF0F5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909" b="588"/>
          <a:stretch>
            <a:fillRect/>
          </a:stretch>
        </p:blipFill>
        <p:spPr>
          <a:xfrm>
            <a:off x="7589448" y="1780995"/>
            <a:ext cx="2179589" cy="3314718"/>
          </a:xfrm>
          <a:prstGeom prst="rect">
            <a:avLst/>
          </a:prstGeom>
        </p:spPr>
      </p:pic>
      <p:pic>
        <p:nvPicPr>
          <p:cNvPr id="7" name="Afbeelding 6" descr="Afbeelding met schets, Lijnillustraties, tekening, lijntekening&#10;&#10;Door AI gegenereerde inhoud is mogelijk onjuist.">
            <a:extLst>
              <a:ext uri="{FF2B5EF4-FFF2-40B4-BE49-F238E27FC236}">
                <a16:creationId xmlns:a16="http://schemas.microsoft.com/office/drawing/2014/main" id="{B168564A-839D-FEBF-5D9D-E3B69054812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602"/>
          <a:stretch>
            <a:fillRect/>
          </a:stretch>
        </p:blipFill>
        <p:spPr>
          <a:xfrm>
            <a:off x="9802663" y="4411153"/>
            <a:ext cx="2035539" cy="213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7009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E7CD13-55B8-AD0C-FC48-CE0A08D820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28C7F59-FAEF-1391-B1CD-66628C8921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1CBBD0B-8DE8-7B63-F4E6-450EFAC090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62AF7B-7A3E-E631-2988-3930612794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3408" y="992094"/>
            <a:ext cx="3616913" cy="728720"/>
          </a:xfrm>
        </p:spPr>
        <p:txBody>
          <a:bodyPr>
            <a:normAutofit/>
          </a:bodyPr>
          <a:lstStyle/>
          <a:p>
            <a:r>
              <a:rPr lang="de-DE" sz="4400" dirty="0" err="1"/>
              <a:t>Adviezen</a:t>
            </a:r>
            <a:r>
              <a:rPr lang="de-DE" sz="4400" dirty="0"/>
              <a:t> 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810AD357-7DEC-F7BE-09BA-0767198E83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587" y="1723257"/>
            <a:ext cx="4830149" cy="111101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endParaRPr lang="nl-NL" sz="1700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4B0CE66B-DF6F-CC05-00FA-42AFC012D4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pic>
        <p:nvPicPr>
          <p:cNvPr id="4" name="Afbeelding 3" descr="Afbeelding met schets, Lijnillustraties, tekening, lijntekening&#10;&#10;Door AI gegenereerde inhoud is mogelijk onjuist.">
            <a:extLst>
              <a:ext uri="{FF2B5EF4-FFF2-40B4-BE49-F238E27FC236}">
                <a16:creationId xmlns:a16="http://schemas.microsoft.com/office/drawing/2014/main" id="{50439351-DF31-F80D-DDAB-CDD8BC009BC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588"/>
          <a:stretch>
            <a:fillRect/>
          </a:stretch>
        </p:blipFill>
        <p:spPr>
          <a:xfrm>
            <a:off x="5462498" y="315403"/>
            <a:ext cx="2133600" cy="2092643"/>
          </a:xfrm>
          <a:prstGeom prst="rect">
            <a:avLst/>
          </a:prstGeom>
        </p:spPr>
      </p:pic>
      <p:pic>
        <p:nvPicPr>
          <p:cNvPr id="6" name="Afbeelding 5" descr="Afbeelding met schets, Lijnillustraties, lijntekening, tekening&#10;&#10;Door AI gegenereerde inhoud is mogelijk onjuist.">
            <a:extLst>
              <a:ext uri="{FF2B5EF4-FFF2-40B4-BE49-F238E27FC236}">
                <a16:creationId xmlns:a16="http://schemas.microsoft.com/office/drawing/2014/main" id="{049018D8-E1C5-C151-28CE-9CBE725F13A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909" b="588"/>
          <a:stretch>
            <a:fillRect/>
          </a:stretch>
        </p:blipFill>
        <p:spPr>
          <a:xfrm>
            <a:off x="7589448" y="1780995"/>
            <a:ext cx="2179589" cy="3314718"/>
          </a:xfrm>
          <a:prstGeom prst="rect">
            <a:avLst/>
          </a:prstGeom>
        </p:spPr>
      </p:pic>
      <p:pic>
        <p:nvPicPr>
          <p:cNvPr id="7" name="Afbeelding 6" descr="Afbeelding met schets, Lijnillustraties, tekening, lijntekening&#10;&#10;Door AI gegenereerde inhoud is mogelijk onjuist.">
            <a:extLst>
              <a:ext uri="{FF2B5EF4-FFF2-40B4-BE49-F238E27FC236}">
                <a16:creationId xmlns:a16="http://schemas.microsoft.com/office/drawing/2014/main" id="{BFF73129-075E-FA2D-A3D8-5F153F20A18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602"/>
          <a:stretch>
            <a:fillRect/>
          </a:stretch>
        </p:blipFill>
        <p:spPr>
          <a:xfrm>
            <a:off x="9802663" y="4411153"/>
            <a:ext cx="2035539" cy="2133600"/>
          </a:xfrm>
          <a:prstGeom prst="rect">
            <a:avLst/>
          </a:prstGeom>
        </p:spPr>
      </p:pic>
      <p:sp>
        <p:nvSpPr>
          <p:cNvPr id="9" name="Ondertitel 2">
            <a:extLst>
              <a:ext uri="{FF2B5EF4-FFF2-40B4-BE49-F238E27FC236}">
                <a16:creationId xmlns:a16="http://schemas.microsoft.com/office/drawing/2014/main" id="{16B49CBE-0A2E-EA43-FBA3-2E2F5B8C2517}"/>
              </a:ext>
            </a:extLst>
          </p:cNvPr>
          <p:cNvSpPr txBox="1">
            <a:spLocks/>
          </p:cNvSpPr>
          <p:nvPr/>
        </p:nvSpPr>
        <p:spPr>
          <a:xfrm>
            <a:off x="415987" y="1875657"/>
            <a:ext cx="4830149" cy="1111013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1700">
                <a:solidFill>
                  <a:srgbClr val="404040"/>
                </a:solidFill>
                <a:latin typeface="Trebuchet MS"/>
              </a:rPr>
              <a:t>Genoeg drinken 1,5 – 2L</a:t>
            </a:r>
            <a:endParaRPr lang="en-US" sz="1700"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1700">
                <a:solidFill>
                  <a:srgbClr val="404040"/>
                </a:solidFill>
                <a:latin typeface="Trebuchet MS"/>
              </a:rPr>
              <a:t>Op tijd naar wc, niet te vaak, tijd</a:t>
            </a:r>
            <a:endParaRPr lang="nl-NL" sz="1700" dirty="0">
              <a:solidFill>
                <a:srgbClr val="40404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1700">
                <a:solidFill>
                  <a:srgbClr val="404040"/>
                </a:solidFill>
                <a:latin typeface="Trebuchet MS"/>
              </a:rPr>
              <a:t>Kleding die makkelijk aan/ uit gaat</a:t>
            </a:r>
            <a:endParaRPr lang="nl-NL" sz="1700" dirty="0">
              <a:solidFill>
                <a:srgbClr val="40404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1700">
                <a:solidFill>
                  <a:srgbClr val="404040"/>
                </a:solidFill>
                <a:latin typeface="Trebuchet MS"/>
              </a:rPr>
              <a:t>Dranken (koffie, koolzuurhoudende dranken, vruchtensap, alcohol)</a:t>
            </a:r>
            <a:endParaRPr lang="nl-NL" sz="1700" dirty="0">
              <a:solidFill>
                <a:srgbClr val="40404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1700">
                <a:solidFill>
                  <a:srgbClr val="404040"/>
                </a:solidFill>
                <a:latin typeface="Trebuchet MS"/>
              </a:rPr>
              <a:t>Nacht&gt; 2 uur voor slapen niet drinken, benen hoog overdag </a:t>
            </a:r>
            <a:endParaRPr lang="nl-NL" sz="1700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4663070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A9838B-9D30-29FC-417F-EDB040D87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0D8EA64D-DFC0-2D7C-48E2-30371DEE5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364034E-060B-0AF5-C5B1-09B32CB693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EB5869A-8CF1-8747-57BE-1AFB965C3F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440" y="1848168"/>
            <a:ext cx="4830149" cy="111101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nl-NL" sz="3200">
                <a:solidFill>
                  <a:srgbClr val="404040"/>
                </a:solidFill>
                <a:latin typeface="Trebuchet MS"/>
              </a:rPr>
              <a:t>Stelling</a:t>
            </a:r>
            <a:endParaRPr lang="nl-NL" sz="3200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r>
              <a:rPr lang="nl-NL">
                <a:solidFill>
                  <a:srgbClr val="404040"/>
                </a:solidFill>
                <a:latin typeface="Trebuchet MS"/>
              </a:rPr>
              <a:t>Mannen moeten zitten tijdens toiletgang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BF5377C1-F70E-8EA6-6113-A6BB70B0932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pic>
        <p:nvPicPr>
          <p:cNvPr id="2" name="Afbeelding 1" descr="Vergoedingsmogelijkheden">
            <a:extLst>
              <a:ext uri="{FF2B5EF4-FFF2-40B4-BE49-F238E27FC236}">
                <a16:creationId xmlns:a16="http://schemas.microsoft.com/office/drawing/2014/main" id="{F3EDE8F2-30BC-585F-669E-F62F3B0762A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850" y="2608680"/>
            <a:ext cx="4865657" cy="164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8445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769AC5-9BAE-C32E-CB6F-DD83E830C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4B0AA35-26E8-AF84-4913-216F0AC7F4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31D8D68-4477-96BC-2339-206709612F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ADE59F8-ADD6-D389-6439-4D616FC435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440" y="1848168"/>
            <a:ext cx="4830149" cy="111101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nl-NL" sz="3200">
                <a:solidFill>
                  <a:srgbClr val="404040"/>
                </a:solidFill>
                <a:latin typeface="Trebuchet MS"/>
              </a:rPr>
              <a:t>Stelling</a:t>
            </a:r>
            <a:endParaRPr lang="nl-NL" sz="3200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r>
              <a:rPr lang="nl-NL" dirty="0">
                <a:solidFill>
                  <a:srgbClr val="404040"/>
                </a:solidFill>
                <a:latin typeface="Trebuchet MS"/>
              </a:rPr>
              <a:t>Obstipatie bij Parkinson komt </a:t>
            </a:r>
            <a:r>
              <a:rPr lang="nl-NL">
                <a:solidFill>
                  <a:srgbClr val="404040"/>
                </a:solidFill>
                <a:latin typeface="Trebuchet MS"/>
              </a:rPr>
              <a:t>door te weinig bewegen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B75435AE-3742-5D4B-D4E4-6F20EB2E936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pic>
        <p:nvPicPr>
          <p:cNvPr id="2" name="Afbeelding 1" descr="Vergoedingsmogelijkheden">
            <a:extLst>
              <a:ext uri="{FF2B5EF4-FFF2-40B4-BE49-F238E27FC236}">
                <a16:creationId xmlns:a16="http://schemas.microsoft.com/office/drawing/2014/main" id="{6E4914BC-361A-B594-F5D2-DC59BB3CC1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850" y="2608680"/>
            <a:ext cx="4865657" cy="164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20628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27957-7241-4709-3251-2BB84E38A1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61D093D1-A425-75E9-4531-E51FC0EB0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635E1DB0-DC93-4B45-A428-6644D268C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2415EA0-919C-42CD-FDB0-3950112D39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3408" y="992094"/>
            <a:ext cx="3616913" cy="728720"/>
          </a:xfrm>
        </p:spPr>
        <p:txBody>
          <a:bodyPr>
            <a:normAutofit/>
          </a:bodyPr>
          <a:lstStyle/>
          <a:p>
            <a:r>
              <a:rPr lang="de-DE" sz="4400" dirty="0" err="1"/>
              <a:t>Klachten</a:t>
            </a:r>
            <a:r>
              <a:rPr lang="de-DE" sz="4400" dirty="0"/>
              <a:t> 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A40A5A6-8348-DAEC-2D91-BDA4F346C6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0641" y="2115340"/>
            <a:ext cx="4830149" cy="111101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nl-NL" u="sng">
                <a:solidFill>
                  <a:srgbClr val="404040"/>
                </a:solidFill>
                <a:latin typeface="Trebuchet MS"/>
              </a:rPr>
              <a:t>Ontlasten:</a:t>
            </a:r>
            <a:endParaRPr lang="nl-NL" u="sng" dirty="0">
              <a:solidFill>
                <a:srgbClr val="404040"/>
              </a:solidFill>
              <a:latin typeface="Trebuchet MS"/>
            </a:endParaRPr>
          </a:p>
          <a:p>
            <a:pPr marL="342900" indent="-342900" algn="l">
              <a:buChar char="•"/>
            </a:pPr>
            <a:r>
              <a:rPr lang="nl-NL">
                <a:solidFill>
                  <a:srgbClr val="404040"/>
                </a:solidFill>
                <a:ea typeface="+mn-lt"/>
                <a:cs typeface="+mn-lt"/>
              </a:rPr>
              <a:t>Obstipatie (voor diagnose parkinson)</a:t>
            </a:r>
            <a:r>
              <a:rPr lang="nl-NL" dirty="0">
                <a:solidFill>
                  <a:srgbClr val="404040"/>
                </a:solidFill>
                <a:ea typeface="+mn-lt"/>
                <a:cs typeface="+mn-lt"/>
              </a:rPr>
              <a:t> </a:t>
            </a:r>
            <a:endParaRPr lang="nl-NL"/>
          </a:p>
          <a:p>
            <a:pPr marL="800100" lvl="1" indent="-342900" algn="l">
              <a:buFont typeface="Courier New" panose="020B0604020202020204" pitchFamily="34" charset="0"/>
              <a:buChar char="o"/>
            </a:pPr>
            <a:r>
              <a:rPr lang="nl-NL">
                <a:solidFill>
                  <a:srgbClr val="404040"/>
                </a:solidFill>
                <a:ea typeface="+mn-lt"/>
                <a:cs typeface="+mn-lt"/>
              </a:rPr>
              <a:t>Vertraagde maaglediging</a:t>
            </a:r>
            <a:endParaRPr lang="nl-NL" dirty="0">
              <a:solidFill>
                <a:srgbClr val="404040"/>
              </a:solidFill>
              <a:ea typeface="+mn-lt"/>
              <a:cs typeface="+mn-lt"/>
            </a:endParaRPr>
          </a:p>
          <a:p>
            <a:pPr marL="800100" lvl="1" indent="-342900" algn="l">
              <a:buFont typeface="Courier New" panose="020B0604020202020204" pitchFamily="34" charset="0"/>
              <a:buChar char="o"/>
            </a:pPr>
            <a:r>
              <a:rPr lang="nl-NL">
                <a:solidFill>
                  <a:srgbClr val="404040"/>
                </a:solidFill>
                <a:ea typeface="+mn-lt"/>
                <a:cs typeface="+mn-lt"/>
              </a:rPr>
              <a:t>Medicatie</a:t>
            </a:r>
            <a:endParaRPr lang="nl-NL" dirty="0">
              <a:solidFill>
                <a:srgbClr val="404040"/>
              </a:solidFill>
              <a:ea typeface="+mn-lt"/>
              <a:cs typeface="+mn-lt"/>
            </a:endParaRPr>
          </a:p>
          <a:p>
            <a:pPr marL="342900" indent="-342900" algn="l">
              <a:buChar char="•"/>
            </a:pPr>
            <a:r>
              <a:rPr lang="nl-NL">
                <a:solidFill>
                  <a:srgbClr val="404040"/>
                </a:solidFill>
                <a:ea typeface="+mn-lt"/>
                <a:cs typeface="+mn-lt"/>
              </a:rPr>
              <a:t>Persen zonder goed resultaat </a:t>
            </a:r>
            <a:endParaRPr lang="nl-NL"/>
          </a:p>
          <a:p>
            <a:pPr marL="800100" lvl="1" indent="-342900" algn="l">
              <a:buFont typeface="Courier New" panose="020B0604020202020204" pitchFamily="34" charset="0"/>
              <a:buChar char="o"/>
            </a:pPr>
            <a:r>
              <a:rPr lang="nl-NL">
                <a:solidFill>
                  <a:srgbClr val="404040"/>
                </a:solidFill>
                <a:ea typeface="+mn-lt"/>
                <a:cs typeface="+mn-lt"/>
              </a:rPr>
              <a:t>Aambei</a:t>
            </a:r>
            <a:endParaRPr lang="nl-NL" dirty="0">
              <a:solidFill>
                <a:srgbClr val="404040"/>
              </a:solidFill>
              <a:ea typeface="+mn-lt"/>
              <a:cs typeface="+mn-lt"/>
            </a:endParaRPr>
          </a:p>
          <a:p>
            <a:pPr marL="800100" lvl="1" indent="-342900" algn="l">
              <a:buFont typeface="Courier New" panose="020B0604020202020204" pitchFamily="34" charset="0"/>
              <a:buChar char="o"/>
            </a:pPr>
            <a:r>
              <a:rPr lang="nl-NL">
                <a:solidFill>
                  <a:srgbClr val="404040"/>
                </a:solidFill>
                <a:ea typeface="+mn-lt"/>
                <a:cs typeface="+mn-lt"/>
              </a:rPr>
              <a:t>Fissuur </a:t>
            </a:r>
            <a:endParaRPr lang="nl-NL" dirty="0">
              <a:solidFill>
                <a:srgbClr val="404040"/>
              </a:solidFill>
              <a:ea typeface="+mn-lt"/>
              <a:cs typeface="+mn-lt"/>
            </a:endParaRPr>
          </a:p>
          <a:p>
            <a:pPr marL="342900" indent="-342900" algn="l">
              <a:buChar char="•"/>
            </a:pPr>
            <a:r>
              <a:rPr lang="nl-NL">
                <a:solidFill>
                  <a:srgbClr val="404040"/>
                </a:solidFill>
                <a:ea typeface="+mn-lt"/>
                <a:cs typeface="+mn-lt"/>
              </a:rPr>
              <a:t>Gevoel van onvolledige lediging </a:t>
            </a:r>
            <a:endParaRPr lang="nl-NL"/>
          </a:p>
          <a:p>
            <a:pPr marL="342900" indent="-342900" algn="l">
              <a:buChar char="•"/>
            </a:pPr>
            <a:r>
              <a:rPr lang="nl-NL">
                <a:solidFill>
                  <a:srgbClr val="404040"/>
                </a:solidFill>
                <a:ea typeface="+mn-lt"/>
                <a:cs typeface="+mn-lt"/>
              </a:rPr>
              <a:t>Soms ontlastingsverlies</a:t>
            </a:r>
            <a:endParaRPr lang="nl-NL"/>
          </a:p>
          <a:p>
            <a:pPr marL="285750" indent="-285750" algn="l">
              <a:buFont typeface="Arial"/>
              <a:buChar char="•"/>
            </a:pPr>
            <a:endParaRPr lang="nl-NL" dirty="0">
              <a:solidFill>
                <a:srgbClr val="404040"/>
              </a:solidFill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1EF7EC75-FFAC-7537-ADC3-211FA93A1C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pic>
        <p:nvPicPr>
          <p:cNvPr id="8" name="Afbeelding 7" descr="Afbeelding met schermafbeelding&#10;&#10;Automatisch gegenereerde beschrijving">
            <a:extLst>
              <a:ext uri="{FF2B5EF4-FFF2-40B4-BE49-F238E27FC236}">
                <a16:creationId xmlns:a16="http://schemas.microsoft.com/office/drawing/2014/main" id="{17DE5536-307C-4BF8-D52F-E5BEB2F13C0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269"/>
          <a:stretch>
            <a:fillRect/>
          </a:stretch>
        </p:blipFill>
        <p:spPr>
          <a:xfrm>
            <a:off x="6590671" y="1180292"/>
            <a:ext cx="4287148" cy="5348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0713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F487EE-2624-0EA3-3CC8-05F225EDF5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165CC3E4-FC49-D6C9-83F2-3660011200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FA0C382C-A937-B765-5DB8-858B480844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3C125904-89AF-A7E8-17D2-C018EA2D16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3408" y="992094"/>
            <a:ext cx="3616913" cy="728720"/>
          </a:xfrm>
        </p:spPr>
        <p:txBody>
          <a:bodyPr>
            <a:normAutofit fontScale="90000"/>
          </a:bodyPr>
          <a:lstStyle/>
          <a:p>
            <a:r>
              <a:rPr lang="de-DE" sz="4400" dirty="0"/>
              <a:t>Toiletadvies- </a:t>
            </a:r>
            <a:r>
              <a:rPr lang="de-DE" sz="4400" dirty="0" err="1"/>
              <a:t>Ontlasten</a:t>
            </a:r>
            <a:r>
              <a:rPr lang="de-DE" sz="4400" dirty="0"/>
              <a:t> 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12165A0-DB96-6E02-216C-05FF9C5541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587" y="1710342"/>
            <a:ext cx="5721301" cy="11239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1800">
                <a:solidFill>
                  <a:srgbClr val="404040"/>
                </a:solidFill>
                <a:latin typeface="Trebuchet MS"/>
              </a:rPr>
              <a:t>Aandrang? Ga naar het toilet. </a:t>
            </a:r>
            <a:endParaRPr lang="en-US" sz="1800">
              <a:solidFill>
                <a:srgbClr val="00000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1800">
                <a:solidFill>
                  <a:srgbClr val="404040"/>
                </a:solidFill>
                <a:latin typeface="Trebuchet MS"/>
              </a:rPr>
              <a:t>Houding: Bolle rug, voeten plat gesteund eventueel met krukje. </a:t>
            </a:r>
            <a:endParaRPr lang="en-US" sz="1800">
              <a:solidFill>
                <a:srgbClr val="00000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1800">
                <a:solidFill>
                  <a:srgbClr val="404040"/>
                </a:solidFill>
                <a:latin typeface="Trebuchet MS"/>
              </a:rPr>
              <a:t>Gebruik de buikpers: 3 ademhalingen, middenrif </a:t>
            </a:r>
            <a:r>
              <a:rPr lang="nl-NL" sz="1800">
                <a:solidFill>
                  <a:srgbClr val="404040"/>
                </a:solidFill>
                <a:latin typeface="Trebuchet MS"/>
                <a:ea typeface="+mn-lt"/>
                <a:cs typeface="+mn-lt"/>
              </a:rPr>
              <a:t>vastzetten en houdt een bolle </a:t>
            </a:r>
            <a:r>
              <a:rPr lang="nl-NL" sz="1800">
                <a:solidFill>
                  <a:srgbClr val="404040"/>
                </a:solidFill>
                <a:latin typeface="Trebuchet MS"/>
              </a:rPr>
              <a:t>buik</a:t>
            </a:r>
            <a:r>
              <a:rPr lang="nl-NL" sz="1800">
                <a:solidFill>
                  <a:srgbClr val="404040"/>
                </a:solidFill>
                <a:latin typeface="Trebuchet MS"/>
                <a:ea typeface="+mn-lt"/>
                <a:cs typeface="+mn-lt"/>
              </a:rPr>
              <a:t>.</a:t>
            </a:r>
            <a:endParaRPr lang="en-US" sz="1800">
              <a:solidFill>
                <a:srgbClr val="000000"/>
              </a:solidFill>
              <a:latin typeface="Trebuchet MS"/>
              <a:ea typeface="+mn-lt"/>
              <a:cs typeface="+mn-lt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1800">
                <a:solidFill>
                  <a:srgbClr val="404040"/>
                </a:solidFill>
                <a:latin typeface="Trebuchet MS"/>
                <a:ea typeface="+mn-lt"/>
                <a:cs typeface="+mn-lt"/>
              </a:rPr>
              <a:t>Pers</a:t>
            </a:r>
            <a:r>
              <a:rPr lang="nl-NL" sz="1800">
                <a:solidFill>
                  <a:srgbClr val="404040"/>
                </a:solidFill>
                <a:latin typeface="Trebuchet MS"/>
              </a:rPr>
              <a:t> in de </a:t>
            </a:r>
            <a:r>
              <a:rPr lang="nl-NL" sz="1800">
                <a:solidFill>
                  <a:srgbClr val="404040"/>
                </a:solidFill>
                <a:latin typeface="Trebuchet MS"/>
                <a:ea typeface="+mn-lt"/>
                <a:cs typeface="+mn-lt"/>
              </a:rPr>
              <a:t>richting van de anus</a:t>
            </a:r>
            <a:r>
              <a:rPr lang="nl-NL" sz="1800">
                <a:solidFill>
                  <a:srgbClr val="404040"/>
                </a:solidFill>
                <a:latin typeface="Trebuchet MS"/>
              </a:rPr>
              <a:t>. </a:t>
            </a:r>
            <a:endParaRPr lang="en-US" sz="1800">
              <a:solidFill>
                <a:srgbClr val="00000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1800">
                <a:solidFill>
                  <a:srgbClr val="404040"/>
                </a:solidFill>
                <a:latin typeface="Trebuchet MS"/>
                <a:ea typeface="+mn-lt"/>
                <a:cs typeface="+mn-lt"/>
              </a:rPr>
              <a:t>Moeite? </a:t>
            </a:r>
            <a:endParaRPr lang="en-US" sz="1800">
              <a:solidFill>
                <a:srgbClr val="000000"/>
              </a:solidFill>
              <a:latin typeface="Trebuchet MS"/>
              <a:ea typeface="+mn-lt"/>
              <a:cs typeface="+mn-lt"/>
            </a:endParaRPr>
          </a:p>
          <a:p>
            <a:pPr marL="742950" lvl="1" indent="-285750" algn="l">
              <a:lnSpc>
                <a:spcPct val="150000"/>
              </a:lnSpc>
              <a:buFont typeface="Arial"/>
              <a:buChar char="•"/>
            </a:pPr>
            <a:r>
              <a:rPr lang="nl-NL" sz="1800">
                <a:solidFill>
                  <a:srgbClr val="404040"/>
                </a:solidFill>
                <a:latin typeface="Trebuchet MS"/>
                <a:ea typeface="+mn-lt"/>
                <a:cs typeface="+mn-lt"/>
              </a:rPr>
              <a:t>Let op een goede buikademhaling</a:t>
            </a:r>
            <a:endParaRPr lang="en-US" sz="1800">
              <a:solidFill>
                <a:srgbClr val="000000"/>
              </a:solidFill>
              <a:latin typeface="Trebuchet MS"/>
            </a:endParaRPr>
          </a:p>
          <a:p>
            <a:pPr marL="742950" lvl="1" indent="-285750" algn="l">
              <a:lnSpc>
                <a:spcPct val="150000"/>
              </a:lnSpc>
              <a:buFont typeface="Arial"/>
              <a:buChar char="•"/>
            </a:pPr>
            <a:r>
              <a:rPr lang="nl-NL" sz="1800">
                <a:solidFill>
                  <a:srgbClr val="404040"/>
                </a:solidFill>
                <a:latin typeface="Trebuchet MS"/>
                <a:ea typeface="+mn-lt"/>
                <a:cs typeface="+mn-lt"/>
              </a:rPr>
              <a:t>Bekkenkantelen</a:t>
            </a:r>
            <a:endParaRPr lang="en-US" sz="1800">
              <a:latin typeface="Trebuchet MS"/>
            </a:endParaRPr>
          </a:p>
          <a:p>
            <a:pPr marL="742950" lvl="1" indent="-285750" algn="l">
              <a:lnSpc>
                <a:spcPct val="150000"/>
              </a:lnSpc>
              <a:buFont typeface="Arial"/>
              <a:buChar char="•"/>
            </a:pPr>
            <a:r>
              <a:rPr lang="nl-NL" sz="1800">
                <a:solidFill>
                  <a:srgbClr val="404040"/>
                </a:solidFill>
                <a:latin typeface="Trebuchet MS"/>
                <a:ea typeface="+mn-lt"/>
                <a:cs typeface="+mn-lt"/>
              </a:rPr>
              <a:t>10 minuten bewegen </a:t>
            </a:r>
            <a:endParaRPr lang="nl-NL" sz="1800"/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191F0246-9909-50B9-E1AC-3AC78D37BEB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pic>
        <p:nvPicPr>
          <p:cNvPr id="8" name="Afbeelding 7" descr="Afbeelding met schets, Lijnillustraties, tekening, lijntekening&#10;&#10;Door AI gegenereerde inhoud is mogelijk onjuist.">
            <a:extLst>
              <a:ext uri="{FF2B5EF4-FFF2-40B4-BE49-F238E27FC236}">
                <a16:creationId xmlns:a16="http://schemas.microsoft.com/office/drawing/2014/main" id="{AFC9A279-2712-8E5B-942C-28B801BFED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813" b="-617"/>
          <a:stretch>
            <a:fillRect/>
          </a:stretch>
        </p:blipFill>
        <p:spPr>
          <a:xfrm>
            <a:off x="6612687" y="674837"/>
            <a:ext cx="2303164" cy="3004634"/>
          </a:xfrm>
          <a:prstGeom prst="rect">
            <a:avLst/>
          </a:prstGeom>
        </p:spPr>
      </p:pic>
      <p:pic>
        <p:nvPicPr>
          <p:cNvPr id="4" name="Afbeelding 3" descr="Slingeland Ziekenhuis - patiëntfolder: Op de juiste manier naar het toilet">
            <a:extLst>
              <a:ext uri="{FF2B5EF4-FFF2-40B4-BE49-F238E27FC236}">
                <a16:creationId xmlns:a16="http://schemas.microsoft.com/office/drawing/2014/main" id="{A2C08F51-9A6E-B223-E458-B1D6915C5E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3807" y="4042014"/>
            <a:ext cx="5960312" cy="232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25199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40BBBE-AAEA-18C1-14E5-249D77AA9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C56055B-1FB4-904B-B13B-DECA5520F5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04256F0-E37B-80D8-7972-CF64695A81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039B76AB-93D6-8DF8-E7EB-E5BDD49533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440" y="1848168"/>
            <a:ext cx="4830149" cy="111101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nl-NL" sz="3200">
                <a:solidFill>
                  <a:srgbClr val="404040"/>
                </a:solidFill>
                <a:latin typeface="Trebuchet MS"/>
              </a:rPr>
              <a:t>Stelling</a:t>
            </a:r>
            <a:endParaRPr lang="nl-NL" sz="3200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r>
              <a:rPr lang="nl-NL">
                <a:solidFill>
                  <a:srgbClr val="404040"/>
                </a:solidFill>
                <a:latin typeface="Trebuchet MS"/>
              </a:rPr>
              <a:t>Met Parkinson is gemeenschap niet </a:t>
            </a:r>
            <a:r>
              <a:rPr lang="nl-NL" dirty="0">
                <a:solidFill>
                  <a:srgbClr val="404040"/>
                </a:solidFill>
                <a:latin typeface="Trebuchet MS"/>
              </a:rPr>
              <a:t>mogelijk</a:t>
            </a: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311CD025-1F70-D49F-3B4E-70BE3FE224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pic>
        <p:nvPicPr>
          <p:cNvPr id="2" name="Afbeelding 1" descr="Vergoedingsmogelijkheden">
            <a:extLst>
              <a:ext uri="{FF2B5EF4-FFF2-40B4-BE49-F238E27FC236}">
                <a16:creationId xmlns:a16="http://schemas.microsoft.com/office/drawing/2014/main" id="{D9ED3414-1977-7EEE-E857-84B78E90BE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850" y="2608680"/>
            <a:ext cx="4865657" cy="164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583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FD1AFA-4457-336A-F135-94C614F89F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456F2956-B702-7A21-FAFA-1F09ECFEDD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70CB598-4F95-76A6-A2C3-9047493EBE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DAEBF2-466A-45C9-9D21-16A4DD18E5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85698" y="611094"/>
            <a:ext cx="3616913" cy="728720"/>
          </a:xfrm>
        </p:spPr>
        <p:txBody>
          <a:bodyPr>
            <a:normAutofit/>
          </a:bodyPr>
          <a:lstStyle/>
          <a:p>
            <a:r>
              <a:rPr lang="de-DE" sz="4400" dirty="0" err="1"/>
              <a:t>Klachten</a:t>
            </a:r>
            <a:r>
              <a:rPr lang="de-DE" sz="4400" dirty="0"/>
              <a:t> 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B8CB04CE-FBEA-446C-6E59-7355B83C35E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79677" y="1945033"/>
            <a:ext cx="4830149" cy="111101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nl-NL" u="sng">
                <a:solidFill>
                  <a:srgbClr val="404040"/>
                </a:solidFill>
                <a:latin typeface="Trebuchet MS"/>
              </a:rPr>
              <a:t>Seksueel</a:t>
            </a:r>
            <a:endParaRPr lang="en-US" u="sng">
              <a:solidFill>
                <a:srgbClr val="000000"/>
              </a:solidFill>
              <a:latin typeface="Trebuchet MS"/>
            </a:endParaRPr>
          </a:p>
          <a:p>
            <a:pPr marL="285750" indent="-285750" algn="l">
              <a:buFont typeface="Arial"/>
              <a:buChar char="•"/>
            </a:pPr>
            <a:r>
              <a:rPr lang="nl-NL">
                <a:solidFill>
                  <a:srgbClr val="404040"/>
                </a:solidFill>
                <a:ea typeface="+mn-lt"/>
                <a:cs typeface="+mn-lt"/>
              </a:rPr>
              <a:t>Erectieproblemen bij mannen </a:t>
            </a:r>
            <a:endParaRPr lang="nl-NL"/>
          </a:p>
          <a:p>
            <a:pPr marL="285750" indent="-285750" algn="l">
              <a:buFont typeface="Arial"/>
              <a:buChar char="•"/>
            </a:pPr>
            <a:r>
              <a:rPr lang="nl-NL">
                <a:solidFill>
                  <a:srgbClr val="404040"/>
                </a:solidFill>
                <a:ea typeface="+mn-lt"/>
                <a:cs typeface="+mn-lt"/>
              </a:rPr>
              <a:t>Vaginale droogheid of pijn bij vrouwen </a:t>
            </a:r>
            <a:endParaRPr lang="nl-NL"/>
          </a:p>
          <a:p>
            <a:pPr marL="285750" indent="-285750" algn="l">
              <a:buFont typeface="Arial"/>
              <a:buChar char="•"/>
            </a:pPr>
            <a:r>
              <a:rPr lang="nl-NL">
                <a:solidFill>
                  <a:srgbClr val="404040"/>
                </a:solidFill>
                <a:ea typeface="+mn-lt"/>
                <a:cs typeface="+mn-lt"/>
              </a:rPr>
              <a:t>Moeite met ontspanning of controle van bekkenbodemspieren tijdens seks</a:t>
            </a:r>
            <a:endParaRPr lang="nl-NL"/>
          </a:p>
          <a:p>
            <a:pPr marL="285750" indent="-285750" algn="l">
              <a:buFont typeface="Arial"/>
              <a:buChar char="•"/>
            </a:pPr>
            <a:endParaRPr lang="nl-NL" dirty="0">
              <a:solidFill>
                <a:srgbClr val="404040"/>
              </a:solidFill>
              <a:latin typeface="Aptos"/>
            </a:endParaRPr>
          </a:p>
          <a:p>
            <a:pPr algn="l"/>
            <a:r>
              <a:rPr lang="nl-NL">
                <a:solidFill>
                  <a:srgbClr val="404040"/>
                </a:solidFill>
                <a:latin typeface="Aptos"/>
              </a:rPr>
              <a:t>Oorzaak: dopamine, tremoren, </a:t>
            </a:r>
            <a:r>
              <a:rPr lang="nl-NL" dirty="0">
                <a:solidFill>
                  <a:srgbClr val="404040"/>
                </a:solidFill>
                <a:latin typeface="Aptos"/>
              </a:rPr>
              <a:t>bekkenbodem, medicatie</a:t>
            </a: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2C3D35B6-B3B5-5077-B11A-795F92C35A1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pic>
        <p:nvPicPr>
          <p:cNvPr id="9" name="Afbeelding 8" descr="Kans op seksuele klachten bij gebruik ssri's | ADF stichting">
            <a:extLst>
              <a:ext uri="{FF2B5EF4-FFF2-40B4-BE49-F238E27FC236}">
                <a16:creationId xmlns:a16="http://schemas.microsoft.com/office/drawing/2014/main" id="{9B9682D9-F73F-AEF6-F504-4E5FDCA551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1272" y="1719622"/>
            <a:ext cx="3584814" cy="3246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4999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3C54F4CE-85F0-46ED-80DA-9518C9251A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ADD1FCA-8ACB-4958-81DD-4CDD6D3E19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773408" y="992094"/>
            <a:ext cx="3616913" cy="728720"/>
          </a:xfrm>
        </p:spPr>
        <p:txBody>
          <a:bodyPr>
            <a:normAutofit/>
          </a:bodyPr>
          <a:lstStyle/>
          <a:p>
            <a:r>
              <a:rPr lang="de-DE" sz="4400"/>
              <a:t>Intro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582999" y="2752236"/>
            <a:ext cx="4274794" cy="1111013"/>
          </a:xfr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de-DE" sz="2800"/>
              <a:t>Wendy Fransen- Hegeman</a:t>
            </a:r>
          </a:p>
          <a:p>
            <a:r>
              <a:rPr lang="de-DE" sz="2800" dirty="0" err="1"/>
              <a:t>Bekkenfysiotherapeut</a:t>
            </a:r>
            <a:r>
              <a:rPr lang="de-DE" sz="2800" dirty="0"/>
              <a:t> </a:t>
            </a:r>
            <a:r>
              <a:rPr lang="de-DE" sz="2800" dirty="0" err="1"/>
              <a:t>MSc</a:t>
            </a:r>
          </a:p>
          <a:p>
            <a:r>
              <a:rPr lang="de-DE" sz="2800" err="1"/>
              <a:t>Echografist</a:t>
            </a:r>
            <a:endParaRPr lang="de-DE" sz="2800" dirty="0"/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E2138719-CD37-D79E-3E6C-D27B6E5555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98" y="4312560"/>
            <a:ext cx="3684232" cy="2354099"/>
          </a:xfrm>
          <a:prstGeom prst="rect">
            <a:avLst/>
          </a:prstGeom>
        </p:spPr>
      </p:pic>
      <p:pic>
        <p:nvPicPr>
          <p:cNvPr id="4" name="Afbeelding 3" descr="Wendy Fransen">
            <a:extLst>
              <a:ext uri="{FF2B5EF4-FFF2-40B4-BE49-F238E27FC236}">
                <a16:creationId xmlns:a16="http://schemas.microsoft.com/office/drawing/2014/main" id="{0DEF7529-F151-8620-1EB7-E5B2A4D720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7268" y="1482306"/>
            <a:ext cx="3648973" cy="3648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4390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B0F3E8-2345-8D34-0373-79E81D8F38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61F02C7-AA47-D2ED-921D-F47C749DFE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7A68526-2207-B7E2-1EF6-DF35BFAC97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83DABAF-DECB-1F51-9FAB-D0A754549B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3609" y="251660"/>
            <a:ext cx="3616913" cy="728720"/>
          </a:xfrm>
        </p:spPr>
        <p:txBody>
          <a:bodyPr>
            <a:normAutofit/>
          </a:bodyPr>
          <a:lstStyle/>
          <a:p>
            <a:r>
              <a:rPr lang="de-DE" sz="4400" dirty="0" err="1"/>
              <a:t>Behandeling</a:t>
            </a:r>
            <a:r>
              <a:rPr lang="de-DE" sz="4400" dirty="0"/>
              <a:t> 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224678BA-20B6-2EF5-F3AA-921A71B384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606" y="1149625"/>
            <a:ext cx="5721301" cy="11239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2000">
                <a:solidFill>
                  <a:srgbClr val="404040"/>
                </a:solidFill>
                <a:latin typeface="Trebuchet MS"/>
                <a:ea typeface="+mn-lt"/>
                <a:cs typeface="+mn-lt"/>
              </a:rPr>
              <a:t>Bekkenbodemtraining</a:t>
            </a:r>
            <a:endParaRPr lang="nl-NL" sz="2000">
              <a:solidFill>
                <a:srgbClr val="000000"/>
              </a:solidFill>
              <a:latin typeface="Aptos" panose="020B0004020202020204"/>
              <a:ea typeface="+mn-lt"/>
              <a:cs typeface="+mn-lt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2000">
                <a:solidFill>
                  <a:srgbClr val="404040"/>
                </a:solidFill>
                <a:latin typeface="Trebuchet MS"/>
              </a:rPr>
              <a:t>Inwendig handelen</a:t>
            </a: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 sz="2000">
                <a:solidFill>
                  <a:srgbClr val="404040"/>
                </a:solidFill>
                <a:latin typeface="Trebuchet MS"/>
              </a:rPr>
              <a:t>PTNS/ TTNS</a:t>
            </a:r>
          </a:p>
          <a:p>
            <a:pPr marL="742950" lvl="1" indent="-285750" algn="l">
              <a:lnSpc>
                <a:spcPct val="150000"/>
              </a:lnSpc>
              <a:buFont typeface="Arial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Combi blaastraining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742950" lvl="1" indent="-285750" algn="l">
              <a:lnSpc>
                <a:spcPct val="150000"/>
              </a:lnSpc>
              <a:buFont typeface="Arial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6-8 wkn proef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342900" indent="-342900" algn="l">
              <a:lnSpc>
                <a:spcPct val="150000"/>
              </a:lnSpc>
              <a:buChar char="•"/>
            </a:pPr>
            <a:r>
              <a:rPr lang="nl-NL" sz="2000">
                <a:solidFill>
                  <a:srgbClr val="404040"/>
                </a:solidFill>
                <a:latin typeface="Trebuchet MS"/>
              </a:rPr>
              <a:t>Samenwerking</a:t>
            </a: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Collega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Dietiste 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Verpleegkundige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Specialist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800100" lvl="1" indent="-3429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FA931FA5-31AB-604C-4DD3-19DCDC54BB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pic>
        <p:nvPicPr>
          <p:cNvPr id="4" name="Afbeelding 3" descr="Afbeelding met tafel&#10;&#10;Automatisch gegenereerde beschrijving">
            <a:extLst>
              <a:ext uri="{FF2B5EF4-FFF2-40B4-BE49-F238E27FC236}">
                <a16:creationId xmlns:a16="http://schemas.microsoft.com/office/drawing/2014/main" id="{760A2214-FF7C-3709-5443-17A1A5E2A05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563139" y="966338"/>
            <a:ext cx="4846967" cy="2236758"/>
          </a:xfrm>
          <a:prstGeom prst="rect">
            <a:avLst/>
          </a:prstGeom>
        </p:spPr>
      </p:pic>
      <p:pic>
        <p:nvPicPr>
          <p:cNvPr id="7" name="Afbeelding 6" descr="Percutaneous Tibial Nerve Stimulation | Mr Mohamed Y Hammadeh">
            <a:extLst>
              <a:ext uri="{FF2B5EF4-FFF2-40B4-BE49-F238E27FC236}">
                <a16:creationId xmlns:a16="http://schemas.microsoft.com/office/drawing/2014/main" id="{24882BBF-9708-E2CD-25E3-83019F4DD7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9783" y="3209745"/>
            <a:ext cx="3972284" cy="317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2203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6A89E3-D742-65EF-3183-F5DA22085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E8561B9-68D7-BB4A-363F-F0118FEA14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E3F62582-FACD-D649-3EC5-C6D2B0DCC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3C8D9BD-FC41-406D-6637-1211746C03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118" y="611094"/>
            <a:ext cx="3616913" cy="728720"/>
          </a:xfrm>
        </p:spPr>
        <p:txBody>
          <a:bodyPr>
            <a:normAutofit/>
          </a:bodyPr>
          <a:lstStyle/>
          <a:p>
            <a:r>
              <a:rPr lang="de-DE" sz="4400" dirty="0" err="1"/>
              <a:t>Behandeling</a:t>
            </a:r>
            <a:r>
              <a:rPr lang="de-DE" sz="4400" dirty="0"/>
              <a:t> 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68EEFA11-05A2-8895-AD8E-F377463FCC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587" y="1710342"/>
            <a:ext cx="5721301" cy="11239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l">
              <a:lnSpc>
                <a:spcPct val="150000"/>
              </a:lnSpc>
              <a:buFont typeface="Arial,Sans-Serif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  <a:ea typeface="+mn-lt"/>
                <a:cs typeface="+mn-lt"/>
              </a:rPr>
              <a:t>MAPLe</a:t>
            </a:r>
            <a:endParaRPr lang="en-US">
              <a:solidFill>
                <a:srgbClr val="00000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,Sans-Serif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ECHO</a:t>
            </a:r>
            <a:endParaRPr lang="nl-NL"/>
          </a:p>
          <a:p>
            <a:pPr algn="l">
              <a:lnSpc>
                <a:spcPct val="150000"/>
              </a:lnSpc>
            </a:pPr>
            <a:r>
              <a:rPr lang="nl-NL" dirty="0">
                <a:solidFill>
                  <a:srgbClr val="404040"/>
                </a:solidFill>
                <a:ea typeface="+mn-lt"/>
                <a:cs typeface="+mn-lt"/>
                <a:hlinkClick r:id="rId2"/>
              </a:rPr>
              <a:t>https://www.youtube.com/watch?v=W39W_LPZQOE&amp;list=PLwMAqUg_w8hr12g4nWv6BrQuZ3959MUyu&amp;index=3</a:t>
            </a:r>
            <a:endParaRPr lang="nl-NL"/>
          </a:p>
          <a:p>
            <a:pPr algn="l">
              <a:lnSpc>
                <a:spcPct val="150000"/>
              </a:lnSpc>
            </a:pPr>
            <a:endParaRPr lang="nl-NL" dirty="0">
              <a:solidFill>
                <a:srgbClr val="404040"/>
              </a:solidFill>
              <a:latin typeface="Apto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0B625028-42E1-4C2B-0A04-54BF55652E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pic>
        <p:nvPicPr>
          <p:cNvPr id="6" name="Afbeelding 5" descr="MAPLe - Bekkenfysiotherapie Mea Ligthart">
            <a:extLst>
              <a:ext uri="{FF2B5EF4-FFF2-40B4-BE49-F238E27FC236}">
                <a16:creationId xmlns:a16="http://schemas.microsoft.com/office/drawing/2014/main" id="{90882991-363B-E019-6E0F-8CE7935D32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17209" y="3865599"/>
            <a:ext cx="4825400" cy="2233702"/>
          </a:xfrm>
          <a:prstGeom prst="rect">
            <a:avLst/>
          </a:prstGeom>
        </p:spPr>
      </p:pic>
      <p:pic>
        <p:nvPicPr>
          <p:cNvPr id="7" name="Afbeelding 6" descr="Echografie bekkenbodem - YouTube">
            <a:extLst>
              <a:ext uri="{FF2B5EF4-FFF2-40B4-BE49-F238E27FC236}">
                <a16:creationId xmlns:a16="http://schemas.microsoft.com/office/drawing/2014/main" id="{22A52E61-53E5-8154-C55C-98D34A4D75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16155" y="616070"/>
            <a:ext cx="4165839" cy="239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6876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8E63A-FCA4-885C-AB60-80FDC3DC57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80F21A5-4674-3800-6A9C-633FED2635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3677B3B-AFE7-86F1-4DBD-88AD3293F9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8005EB4-88A7-BB2C-9EFC-1198469F83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118" y="611094"/>
            <a:ext cx="3616913" cy="728720"/>
          </a:xfrm>
        </p:spPr>
        <p:txBody>
          <a:bodyPr>
            <a:normAutofit/>
          </a:bodyPr>
          <a:lstStyle/>
          <a:p>
            <a:r>
              <a:rPr lang="de-DE" sz="4400" dirty="0" err="1"/>
              <a:t>Functioneel</a:t>
            </a:r>
            <a:r>
              <a:rPr lang="de-DE" sz="4400" dirty="0"/>
              <a:t> 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AE0C0126-EAF6-EA38-E6D3-3425A4B455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587" y="1710342"/>
            <a:ext cx="5721301" cy="11239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endParaRPr lang="nl-NL" sz="1800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FFA2CA0B-B3CF-CFF4-3025-562C7AD11E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sp>
        <p:nvSpPr>
          <p:cNvPr id="6" name="Ondertitel 2">
            <a:extLst>
              <a:ext uri="{FF2B5EF4-FFF2-40B4-BE49-F238E27FC236}">
                <a16:creationId xmlns:a16="http://schemas.microsoft.com/office/drawing/2014/main" id="{1917AEFC-7003-39C4-E6D5-4A9789995310}"/>
              </a:ext>
            </a:extLst>
          </p:cNvPr>
          <p:cNvSpPr txBox="1">
            <a:spLocks/>
          </p:cNvSpPr>
          <p:nvPr/>
        </p:nvSpPr>
        <p:spPr>
          <a:xfrm>
            <a:off x="415987" y="1862742"/>
            <a:ext cx="5721301" cy="1123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50000"/>
              </a:lnSpc>
              <a:buFont typeface="Arial,Sans-Serif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  <a:ea typeface="+mn-lt"/>
                <a:cs typeface="+mn-lt"/>
              </a:rPr>
              <a:t>Op tijd bij de wc komen</a:t>
            </a:r>
            <a:endParaRPr lang="en-US">
              <a:solidFill>
                <a:srgbClr val="000000"/>
              </a:solidFill>
              <a:latin typeface="Trebuchet MS"/>
              <a:ea typeface="+mn-lt"/>
              <a:cs typeface="+mn-lt"/>
            </a:endParaRPr>
          </a:p>
          <a:p>
            <a:pPr marL="742950" lvl="1" indent="-285750" algn="l">
              <a:lnSpc>
                <a:spcPct val="150000"/>
              </a:lnSpc>
              <a:buFont typeface="Arial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Krachttraining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lvl="1" algn="l">
              <a:lnSpc>
                <a:spcPct val="15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sp>
        <p:nvSpPr>
          <p:cNvPr id="7" name="Ondertitel 2">
            <a:extLst>
              <a:ext uri="{FF2B5EF4-FFF2-40B4-BE49-F238E27FC236}">
                <a16:creationId xmlns:a16="http://schemas.microsoft.com/office/drawing/2014/main" id="{C1AF60A1-2533-C6DA-0184-67844D498847}"/>
              </a:ext>
            </a:extLst>
          </p:cNvPr>
          <p:cNvSpPr txBox="1">
            <a:spLocks/>
          </p:cNvSpPr>
          <p:nvPr/>
        </p:nvSpPr>
        <p:spPr>
          <a:xfrm>
            <a:off x="415986" y="2919709"/>
            <a:ext cx="5721301" cy="1123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50000"/>
              </a:lnSpc>
              <a:buFont typeface="Arial,Sans-Serif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Handelingen wc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lvl="1" algn="l">
              <a:lnSpc>
                <a:spcPct val="15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10" name="Afbeelding 9" descr="Afbeelding met kleding, overdekt, persoon, schoeisel&#10;&#10;Door AI gegenereerde inhoud is mogelijk onjuist.">
            <a:extLst>
              <a:ext uri="{FF2B5EF4-FFF2-40B4-BE49-F238E27FC236}">
                <a16:creationId xmlns:a16="http://schemas.microsoft.com/office/drawing/2014/main" id="{D1B86FD6-69DE-4023-0BBC-42AC33C7B2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1529" y="1627239"/>
            <a:ext cx="3161070" cy="307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7410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0B812-4403-A359-C1F4-EC9F460889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DEE170A-9C5E-59D0-A93E-DFBF4A06C8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46AEDA7-5CA7-2EFB-41D4-C6466E2E6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8DD7B48-5AA1-5A8E-A662-5FF987FDA2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61118" y="611094"/>
            <a:ext cx="3616913" cy="728720"/>
          </a:xfrm>
        </p:spPr>
        <p:txBody>
          <a:bodyPr>
            <a:normAutofit/>
          </a:bodyPr>
          <a:lstStyle/>
          <a:p>
            <a:r>
              <a:rPr lang="de-DE" sz="4400" dirty="0" err="1"/>
              <a:t>Vragen</a:t>
            </a:r>
            <a:r>
              <a:rPr lang="de-DE" sz="4400" dirty="0"/>
              <a:t> 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C722298-2C1E-7C75-6BC6-7231B123DF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3587" y="1710342"/>
            <a:ext cx="5721301" cy="1123928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endParaRPr lang="nl-NL" sz="1800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3E91D0FD-5129-36C1-B467-35CB3B5F68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pic>
        <p:nvPicPr>
          <p:cNvPr id="4" name="Afbeelding 3" descr="Vraagteken Afbeeldingen - Gratis download op Magnific ...">
            <a:extLst>
              <a:ext uri="{FF2B5EF4-FFF2-40B4-BE49-F238E27FC236}">
                <a16:creationId xmlns:a16="http://schemas.microsoft.com/office/drawing/2014/main" id="{2B7D816A-F032-BF25-A359-CBC1708EEB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69452" y="2264075"/>
            <a:ext cx="3091850" cy="3106228"/>
          </a:xfrm>
          <a:prstGeom prst="rect">
            <a:avLst/>
          </a:prstGeom>
        </p:spPr>
      </p:pic>
      <p:sp>
        <p:nvSpPr>
          <p:cNvPr id="6" name="Tekstvak 5">
            <a:extLst>
              <a:ext uri="{FF2B5EF4-FFF2-40B4-BE49-F238E27FC236}">
                <a16:creationId xmlns:a16="http://schemas.microsoft.com/office/drawing/2014/main" id="{B552DA3D-1077-FF72-BBBF-CC5F09FF000E}"/>
              </a:ext>
            </a:extLst>
          </p:cNvPr>
          <p:cNvSpPr txBox="1"/>
          <p:nvPr/>
        </p:nvSpPr>
        <p:spPr>
          <a:xfrm>
            <a:off x="260484" y="2830648"/>
            <a:ext cx="4236809" cy="22467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nl-NL" sz="2800"/>
              <a:t>Wendy Fransen- Hegeman</a:t>
            </a:r>
          </a:p>
          <a:p>
            <a:r>
              <a:rPr lang="nl-NL" sz="2800"/>
              <a:t>Fysiosterk</a:t>
            </a:r>
          </a:p>
          <a:p>
            <a:endParaRPr lang="nl-NL" sz="2800" dirty="0"/>
          </a:p>
          <a:p>
            <a:r>
              <a:rPr lang="nl-NL" sz="2800" dirty="0">
                <a:hlinkClick r:id="rId4"/>
              </a:rPr>
              <a:t>wendy@fysiosterk.nl</a:t>
            </a:r>
            <a:endParaRPr lang="nl-NL" sz="2800" dirty="0"/>
          </a:p>
          <a:p>
            <a:r>
              <a:rPr lang="nl-NL" sz="2800"/>
              <a:t>0548- 616687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2359038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1C329-D4CA-C570-6BDF-7709926DCB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9AFF4750-5A7C-5241-2145-53D34ECA0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7418AB9-4801-3DF3-00EA-CD6596EC32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88EDFB1-7244-044C-2398-45A2ABB4B6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3408" y="992094"/>
            <a:ext cx="3616913" cy="728720"/>
          </a:xfrm>
        </p:spPr>
        <p:txBody>
          <a:bodyPr>
            <a:normAutofit/>
          </a:bodyPr>
          <a:lstStyle/>
          <a:p>
            <a:r>
              <a:rPr lang="de-DE" sz="4400" dirty="0" err="1"/>
              <a:t>Inhoud</a:t>
            </a:r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2C0C9A9F-BCA5-B0ED-852D-3155D73D61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sp>
        <p:nvSpPr>
          <p:cNvPr id="6" name="Ondertitel 5">
            <a:extLst>
              <a:ext uri="{FF2B5EF4-FFF2-40B4-BE49-F238E27FC236}">
                <a16:creationId xmlns:a16="http://schemas.microsoft.com/office/drawing/2014/main" id="{F7B3E71C-2C12-9952-DA55-0260DFE07D3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Ondertitel 2">
            <a:extLst>
              <a:ext uri="{FF2B5EF4-FFF2-40B4-BE49-F238E27FC236}">
                <a16:creationId xmlns:a16="http://schemas.microsoft.com/office/drawing/2014/main" id="{E8A0C66A-9BCA-B30F-235A-655FADC5806C}"/>
              </a:ext>
            </a:extLst>
          </p:cNvPr>
          <p:cNvSpPr txBox="1">
            <a:spLocks/>
          </p:cNvSpPr>
          <p:nvPr/>
        </p:nvSpPr>
        <p:spPr>
          <a:xfrm>
            <a:off x="374200" y="2042181"/>
            <a:ext cx="5721301" cy="1123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  <a:ea typeface="+mn-lt"/>
                <a:cs typeface="+mn-lt"/>
              </a:rPr>
              <a:t>Bekkenfysiotherapie</a:t>
            </a:r>
            <a:endParaRPr lang="nl-NL" dirty="0">
              <a:solidFill>
                <a:srgbClr val="404040"/>
              </a:solidFill>
              <a:latin typeface="Trebuchet MS"/>
              <a:ea typeface="+mn-lt"/>
              <a:cs typeface="+mn-lt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  <a:ea typeface="+mn-lt"/>
                <a:cs typeface="+mn-lt"/>
              </a:rPr>
              <a:t>Anatomie</a:t>
            </a:r>
            <a:endParaRPr lang="nl-NL">
              <a:solidFill>
                <a:srgbClr val="000000"/>
              </a:solidFill>
              <a:latin typeface="Aptos" panose="020B0004020202020204"/>
              <a:ea typeface="+mn-lt"/>
              <a:cs typeface="+mn-lt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Klachten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Behandeling 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</p:spTree>
    <p:extLst>
      <p:ext uri="{BB962C8B-B14F-4D97-AF65-F5344CB8AC3E}">
        <p14:creationId xmlns:p14="http://schemas.microsoft.com/office/powerpoint/2010/main" val="19256023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FD23C0-A12C-F1E7-71BB-7C611845C9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BB0159CF-69CF-E90D-4BB7-08BC8780D8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9CAA5C8C-EF9D-BC47-DE81-391FBEE13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159FD974-58E6-2CB3-15C0-B80D6E9E8F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0842" y="675792"/>
            <a:ext cx="4493931" cy="714343"/>
          </a:xfrm>
        </p:spPr>
        <p:txBody>
          <a:bodyPr>
            <a:normAutofit fontScale="90000"/>
          </a:bodyPr>
          <a:lstStyle/>
          <a:p>
            <a:r>
              <a:rPr lang="de-DE" sz="4400" dirty="0" err="1"/>
              <a:t>Bekkenfysiotherapie</a:t>
            </a:r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3BFFFE93-B19F-AD81-CAA7-FD451421A0B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sp>
        <p:nvSpPr>
          <p:cNvPr id="8" name="Ondertitel 2">
            <a:extLst>
              <a:ext uri="{FF2B5EF4-FFF2-40B4-BE49-F238E27FC236}">
                <a16:creationId xmlns:a16="http://schemas.microsoft.com/office/drawing/2014/main" id="{F5745CEF-1786-651B-10C4-C0E4A6F07E09}"/>
              </a:ext>
            </a:extLst>
          </p:cNvPr>
          <p:cNvSpPr txBox="1">
            <a:spLocks/>
          </p:cNvSpPr>
          <p:nvPr/>
        </p:nvSpPr>
        <p:spPr>
          <a:xfrm>
            <a:off x="374200" y="2042181"/>
            <a:ext cx="5721301" cy="11239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  <a:ea typeface="+mn-lt"/>
                <a:cs typeface="+mn-lt"/>
              </a:rPr>
              <a:t>Lichamelijk onderzoek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Blaas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Darmen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Prolaps en prostaat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Seksuologie 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285750" indent="-285750" algn="l">
              <a:lnSpc>
                <a:spcPct val="150000"/>
              </a:lnSpc>
              <a:buFont typeface="Arial"/>
              <a:buChar char="•"/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3" name="Afbeelding 2" descr="Afbeelding met tekst, schermopname, Lettertype, logo&#10;&#10;Door AI gegenereerde inhoud is mogelijk onjuist.">
            <a:extLst>
              <a:ext uri="{FF2B5EF4-FFF2-40B4-BE49-F238E27FC236}">
                <a16:creationId xmlns:a16="http://schemas.microsoft.com/office/drawing/2014/main" id="{54A19963-C762-315E-2CE8-F5EFE009D1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7977" y="1392268"/>
            <a:ext cx="5042498" cy="4303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454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BCDFD1-C94E-2F69-935A-14BEFA9488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6EDE371-50DB-EEEC-D995-97C2B1DD30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2A0B4F03-C31F-AE39-CF88-0748C47ADC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D0339A6-CFBC-CB70-BE27-27BE99D20B0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73408" y="992094"/>
            <a:ext cx="3616913" cy="728720"/>
          </a:xfrm>
        </p:spPr>
        <p:txBody>
          <a:bodyPr>
            <a:normAutofit/>
          </a:bodyPr>
          <a:lstStyle/>
          <a:p>
            <a:r>
              <a:rPr lang="de-DE" sz="4400" dirty="0"/>
              <a:t>Het </a:t>
            </a:r>
            <a:r>
              <a:rPr lang="de-DE" sz="4400" dirty="0" err="1"/>
              <a:t>bekken</a:t>
            </a:r>
            <a:r>
              <a:rPr lang="de-DE" sz="4400" dirty="0"/>
              <a:t> 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3C406CC-246B-4973-1A31-72A5D5B1D11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2999" y="2752236"/>
            <a:ext cx="4830149" cy="111101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Bekkengordel bestaat uit bekkenkam en staartbeen.</a:t>
            </a:r>
            <a:endParaRPr lang="en-US">
              <a:latin typeface="Trebuchet MS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l-NL" dirty="0">
              <a:latin typeface="Trebuchet MS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Banden en spieren zorgen voor stabiliteit</a:t>
            </a:r>
            <a:endParaRPr lang="de-DE"/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799148F6-A92A-85E5-8F14-A0DA85D1937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pic>
        <p:nvPicPr>
          <p:cNvPr id="4" name="Afbeelding 3" descr="Afbeelding met licht, harnas, kunst&#10;&#10;Door AI gegenereerde inhoud is mogelijk onjuist.">
            <a:extLst>
              <a:ext uri="{FF2B5EF4-FFF2-40B4-BE49-F238E27FC236}">
                <a16:creationId xmlns:a16="http://schemas.microsoft.com/office/drawing/2014/main" id="{F3429B95-0511-816F-2F7C-1AD21E94E92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400"/>
          <a:stretch>
            <a:fillRect/>
          </a:stretch>
        </p:blipFill>
        <p:spPr>
          <a:xfrm>
            <a:off x="5948160" y="564936"/>
            <a:ext cx="2846070" cy="2314575"/>
          </a:xfrm>
          <a:prstGeom prst="rect">
            <a:avLst/>
          </a:prstGeom>
        </p:spPr>
      </p:pic>
      <p:pic>
        <p:nvPicPr>
          <p:cNvPr id="6" name="Afbeelding 5" descr="Afbeelding met schets, kunst&#10;&#10;Door AI gegenereerde inhoud is mogelijk onjuist.">
            <a:extLst>
              <a:ext uri="{FF2B5EF4-FFF2-40B4-BE49-F238E27FC236}">
                <a16:creationId xmlns:a16="http://schemas.microsoft.com/office/drawing/2014/main" id="{B1614E4C-23DA-129D-1D50-64AEBE4E9E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1035" y="3425132"/>
            <a:ext cx="2686050" cy="2314575"/>
          </a:xfrm>
          <a:prstGeom prst="rect">
            <a:avLst/>
          </a:prstGeom>
        </p:spPr>
      </p:pic>
      <p:pic>
        <p:nvPicPr>
          <p:cNvPr id="7" name="Afbeelding 6" descr="Afbeelding met schets, schedel, Lijnillustraties, kunst&#10;&#10;Door AI gegenereerde inhoud is mogelijk onjuist.">
            <a:extLst>
              <a:ext uri="{FF2B5EF4-FFF2-40B4-BE49-F238E27FC236}">
                <a16:creationId xmlns:a16="http://schemas.microsoft.com/office/drawing/2014/main" id="{4F55B27F-4935-B934-D2E3-7AE8FD3D3F2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448"/>
          <a:stretch>
            <a:fillRect/>
          </a:stretch>
        </p:blipFill>
        <p:spPr>
          <a:xfrm>
            <a:off x="9325042" y="2115894"/>
            <a:ext cx="2541253" cy="1809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2724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15EBDE-1648-39A5-1D15-7BD6929AA5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8155CD54-AC7C-B72D-B434-6D2E5A7DF9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CB341D63-1B86-ADE3-7B30-8B30720B0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D11A0996-1924-830F-3E34-5450712235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2969" y="977717"/>
            <a:ext cx="5069026" cy="728720"/>
          </a:xfrm>
        </p:spPr>
        <p:txBody>
          <a:bodyPr>
            <a:normAutofit fontScale="90000"/>
          </a:bodyPr>
          <a:lstStyle/>
          <a:p>
            <a:r>
              <a:rPr lang="de-DE" sz="4400" dirty="0" err="1"/>
              <a:t>Bekkenbodemspieren</a:t>
            </a:r>
            <a:r>
              <a:rPr lang="de-DE" sz="4400" dirty="0"/>
              <a:t> 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ECF5DF4-633F-0960-FB9F-FCC39605E0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2999" y="2752236"/>
            <a:ext cx="4830149" cy="111101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Bestaat uit meerdere spieren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Soort matje onderin het bekken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>
                <a:solidFill>
                  <a:srgbClr val="404040"/>
                </a:solidFill>
                <a:latin typeface="Trebuchet MS"/>
              </a:rPr>
              <a:t>Heeft verschillende functies </a:t>
            </a:r>
            <a:endParaRPr lang="de-DE"/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4A086589-AEBE-1DB3-5FEB-73C9139802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pic>
        <p:nvPicPr>
          <p:cNvPr id="9" name="Afbeelding 8" descr="Bekken en bekkenbodem – De Bekken Fysiotherapie">
            <a:extLst>
              <a:ext uri="{FF2B5EF4-FFF2-40B4-BE49-F238E27FC236}">
                <a16:creationId xmlns:a16="http://schemas.microsoft.com/office/drawing/2014/main" id="{DFC7D6AA-9429-5150-8469-9EF7E55B5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3910" y="1727041"/>
            <a:ext cx="6653839" cy="2958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6635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3940B3-D772-EA4C-2A16-869B9D4775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CE22E6A0-2E9E-31FD-9D5F-415C9471AC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AFC61770-33F7-460D-9DA2-13FB5F6BE9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3F7AA4EF-468C-4533-0A7E-19A62B2E22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440" y="1848168"/>
            <a:ext cx="4830149" cy="1111013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dirty="0">
                <a:solidFill>
                  <a:srgbClr val="404040"/>
                </a:solidFill>
                <a:latin typeface="Trebuchet MS"/>
              </a:rPr>
              <a:t> </a:t>
            </a:r>
            <a:r>
              <a:rPr lang="nl-NL" sz="1800">
                <a:solidFill>
                  <a:srgbClr val="404040"/>
                </a:solidFill>
                <a:latin typeface="Trebuchet MS"/>
              </a:rPr>
              <a:t>Open/sluiten bij ontlasten, urineren</a:t>
            </a:r>
            <a:endParaRPr lang="en-US" sz="1800">
              <a:solidFill>
                <a:srgbClr val="000000"/>
              </a:solidFill>
              <a:latin typeface="Trebuchet MS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l-NL" sz="1800" dirty="0">
              <a:solidFill>
                <a:srgbClr val="000000"/>
              </a:solidFill>
              <a:latin typeface="Trebuchet MS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800">
                <a:solidFill>
                  <a:srgbClr val="404040"/>
                </a:solidFill>
                <a:latin typeface="Trebuchet MS"/>
              </a:rPr>
              <a:t>Ondersteunen van organen</a:t>
            </a:r>
            <a:endParaRPr lang="en-US" sz="1800">
              <a:solidFill>
                <a:srgbClr val="000000"/>
              </a:solidFill>
              <a:latin typeface="Trebuchet MS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l-NL" sz="1800" dirty="0">
              <a:solidFill>
                <a:srgbClr val="000000"/>
              </a:solidFill>
              <a:latin typeface="Trebuchet MS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800">
                <a:solidFill>
                  <a:srgbClr val="404040"/>
                </a:solidFill>
                <a:latin typeface="Trebuchet MS"/>
              </a:rPr>
              <a:t>Bijdragen aan basisstabiliteit</a:t>
            </a:r>
            <a:endParaRPr lang="en-US" sz="1800">
              <a:solidFill>
                <a:srgbClr val="000000"/>
              </a:solidFill>
              <a:latin typeface="Trebuchet MS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l-NL" sz="1800" dirty="0">
              <a:solidFill>
                <a:srgbClr val="000000"/>
              </a:solidFill>
              <a:latin typeface="Trebuchet MS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800">
                <a:solidFill>
                  <a:srgbClr val="404040"/>
                </a:solidFill>
                <a:latin typeface="Trebuchet MS"/>
              </a:rPr>
              <a:t>Rol bij seks en bevalling</a:t>
            </a:r>
            <a:endParaRPr lang="en-US" sz="1800">
              <a:solidFill>
                <a:srgbClr val="000000"/>
              </a:solidFill>
              <a:latin typeface="Trebuchet MS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endParaRPr lang="nl-NL" sz="1800" dirty="0">
              <a:solidFill>
                <a:srgbClr val="000000"/>
              </a:solidFill>
              <a:latin typeface="Trebuchet MS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nl-NL" sz="1800">
                <a:solidFill>
                  <a:srgbClr val="404040"/>
                </a:solidFill>
                <a:latin typeface="Trebuchet MS"/>
              </a:rPr>
              <a:t>Rol in de ademhaling</a:t>
            </a:r>
            <a:endParaRPr lang="de-DE"/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D76399DC-FB6D-CD15-8A27-70F209600F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pic>
        <p:nvPicPr>
          <p:cNvPr id="4" name="Afbeelding 3" descr="Afbeelding met schoeisel&#10;&#10;Door AI gegenereerde inhoud is mogelijk onjuist.">
            <a:extLst>
              <a:ext uri="{FF2B5EF4-FFF2-40B4-BE49-F238E27FC236}">
                <a16:creationId xmlns:a16="http://schemas.microsoft.com/office/drawing/2014/main" id="{ABED60A6-EECA-3EA9-7215-06B2678489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51"/>
          <a:stretch>
            <a:fillRect/>
          </a:stretch>
        </p:blipFill>
        <p:spPr>
          <a:xfrm>
            <a:off x="6572699" y="1513486"/>
            <a:ext cx="4337469" cy="4034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2916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8EA7F-3B42-B067-D67C-1D900C334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F5A5BB8-42F0-9548-F25A-EB916CD40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365DE4CE-2399-E734-90F8-3E7E61BD1F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CCBB33E7-4239-038D-CE4E-961C04A11BF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3440" y="1848168"/>
            <a:ext cx="4830149" cy="111101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nl-NL" sz="3200">
                <a:solidFill>
                  <a:srgbClr val="404040"/>
                </a:solidFill>
                <a:latin typeface="Trebuchet MS"/>
              </a:rPr>
              <a:t>Stelling</a:t>
            </a:r>
            <a:endParaRPr lang="nl-NL" sz="3200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r>
              <a:rPr lang="nl-NL" dirty="0">
                <a:solidFill>
                  <a:srgbClr val="404040"/>
                </a:solidFill>
                <a:latin typeface="Trebuchet MS"/>
              </a:rPr>
              <a:t>Minder drinken geeft minder </a:t>
            </a:r>
            <a:r>
              <a:rPr lang="nl-NL">
                <a:solidFill>
                  <a:srgbClr val="404040"/>
                </a:solidFill>
                <a:latin typeface="Trebuchet MS"/>
              </a:rPr>
              <a:t>aandrang</a:t>
            </a: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1658E482-3DDE-DF97-3548-BE4DDFB4FB8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pic>
        <p:nvPicPr>
          <p:cNvPr id="2" name="Afbeelding 1" descr="Vergoedingsmogelijkheden">
            <a:extLst>
              <a:ext uri="{FF2B5EF4-FFF2-40B4-BE49-F238E27FC236}">
                <a16:creationId xmlns:a16="http://schemas.microsoft.com/office/drawing/2014/main" id="{69AC9393-2148-951E-114C-040840078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79850" y="2608680"/>
            <a:ext cx="4865657" cy="1640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003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0A5F34-2140-5145-754D-01ECCD01C1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7CF6B9A-4D27-EB59-FCA0-9E959C2FEC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0C5DB2B2-91C3-73D5-F86C-0C634B7A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5802086" cy="6858000"/>
          </a:xfrm>
          <a:custGeom>
            <a:avLst/>
            <a:gdLst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9647 w 5734864"/>
              <a:gd name="connsiteY33" fmla="*/ 1936120 h 6858000"/>
              <a:gd name="connsiteX34" fmla="*/ 714660 w 5734864"/>
              <a:gd name="connsiteY34" fmla="*/ 1982709 h 6858000"/>
              <a:gd name="connsiteX35" fmla="*/ 710759 w 5734864"/>
              <a:gd name="connsiteY35" fmla="*/ 2013010 h 6858000"/>
              <a:gd name="connsiteX36" fmla="*/ 697927 w 5734864"/>
              <a:gd name="connsiteY36" fmla="*/ 2069833 h 6858000"/>
              <a:gd name="connsiteX37" fmla="*/ 693594 w 5734864"/>
              <a:gd name="connsiteY37" fmla="*/ 2103731 h 6858000"/>
              <a:gd name="connsiteX38" fmla="*/ 691109 w 5734864"/>
              <a:gd name="connsiteY38" fmla="*/ 2124027 h 6858000"/>
              <a:gd name="connsiteX39" fmla="*/ 676593 w 5734864"/>
              <a:gd name="connsiteY39" fmla="*/ 2176182 h 6858000"/>
              <a:gd name="connsiteX40" fmla="*/ 633227 w 5734864"/>
              <a:gd name="connsiteY40" fmla="*/ 2258036 h 6858000"/>
              <a:gd name="connsiteX41" fmla="*/ 625564 w 5734864"/>
              <a:gd name="connsiteY41" fmla="*/ 2284567 h 6858000"/>
              <a:gd name="connsiteX42" fmla="*/ 627074 w 5734864"/>
              <a:gd name="connsiteY42" fmla="*/ 2289605 h 6858000"/>
              <a:gd name="connsiteX43" fmla="*/ 614574 w 5734864"/>
              <a:gd name="connsiteY43" fmla="*/ 2308717 h 6858000"/>
              <a:gd name="connsiteX44" fmla="*/ 606890 w 5734864"/>
              <a:gd name="connsiteY44" fmla="*/ 2320662 h 6858000"/>
              <a:gd name="connsiteX45" fmla="*/ 605558 w 5734864"/>
              <a:gd name="connsiteY45" fmla="*/ 2327897 h 6858000"/>
              <a:gd name="connsiteX46" fmla="*/ 602202 w 5734864"/>
              <a:gd name="connsiteY46" fmla="*/ 2357749 h 6858000"/>
              <a:gd name="connsiteX47" fmla="*/ 600213 w 5734864"/>
              <a:gd name="connsiteY47" fmla="*/ 2364905 h 6858000"/>
              <a:gd name="connsiteX48" fmla="*/ 597160 w 5734864"/>
              <a:gd name="connsiteY48" fmla="*/ 2388351 h 6858000"/>
              <a:gd name="connsiteX49" fmla="*/ 597982 w 5734864"/>
              <a:gd name="connsiteY49" fmla="*/ 2402296 h 6858000"/>
              <a:gd name="connsiteX50" fmla="*/ 593150 w 5734864"/>
              <a:gd name="connsiteY50" fmla="*/ 2420015 h 6858000"/>
              <a:gd name="connsiteX51" fmla="*/ 592833 w 5734864"/>
              <a:gd name="connsiteY51" fmla="*/ 2422749 h 6858000"/>
              <a:gd name="connsiteX52" fmla="*/ 594479 w 5734864"/>
              <a:gd name="connsiteY52" fmla="*/ 2426002 h 6858000"/>
              <a:gd name="connsiteX53" fmla="*/ 591963 w 5734864"/>
              <a:gd name="connsiteY53" fmla="*/ 2431950 h 6858000"/>
              <a:gd name="connsiteX54" fmla="*/ 591544 w 5734864"/>
              <a:gd name="connsiteY54" fmla="*/ 2433897 h 6858000"/>
              <a:gd name="connsiteX55" fmla="*/ 589519 w 5734864"/>
              <a:gd name="connsiteY55" fmla="*/ 2451398 h 6858000"/>
              <a:gd name="connsiteX56" fmla="*/ 590037 w 5734864"/>
              <a:gd name="connsiteY56" fmla="*/ 2455536 h 6858000"/>
              <a:gd name="connsiteX57" fmla="*/ 588179 w 5734864"/>
              <a:gd name="connsiteY57" fmla="*/ 2462981 h 6858000"/>
              <a:gd name="connsiteX58" fmla="*/ 583434 w 5734864"/>
              <a:gd name="connsiteY58" fmla="*/ 2503991 h 6858000"/>
              <a:gd name="connsiteX59" fmla="*/ 567942 w 5734864"/>
              <a:gd name="connsiteY59" fmla="*/ 2652936 h 6858000"/>
              <a:gd name="connsiteX60" fmla="*/ 573869 w 5734864"/>
              <a:gd name="connsiteY60" fmla="*/ 2670188 h 6858000"/>
              <a:gd name="connsiteX61" fmla="*/ 575243 w 5734864"/>
              <a:gd name="connsiteY61" fmla="*/ 2688114 h 6858000"/>
              <a:gd name="connsiteX62" fmla="*/ 573824 w 5734864"/>
              <a:gd name="connsiteY62" fmla="*/ 2689856 h 6858000"/>
              <a:gd name="connsiteX63" fmla="*/ 570699 w 5734864"/>
              <a:gd name="connsiteY63" fmla="*/ 2709353 h 6858000"/>
              <a:gd name="connsiteX64" fmla="*/ 573192 w 5734864"/>
              <a:gd name="connsiteY64" fmla="*/ 2714527 h 6858000"/>
              <a:gd name="connsiteX65" fmla="*/ 572044 w 5734864"/>
              <a:gd name="connsiteY65" fmla="*/ 2728187 h 6858000"/>
              <a:gd name="connsiteX66" fmla="*/ 572465 w 5734864"/>
              <a:gd name="connsiteY66" fmla="*/ 2755863 h 6858000"/>
              <a:gd name="connsiteX67" fmla="*/ 570028 w 5734864"/>
              <a:gd name="connsiteY67" fmla="*/ 2760324 h 6858000"/>
              <a:gd name="connsiteX68" fmla="*/ 566748 w 5734864"/>
              <a:gd name="connsiteY68" fmla="*/ 2800948 h 6858000"/>
              <a:gd name="connsiteX69" fmla="*/ 565509 w 5734864"/>
              <a:gd name="connsiteY69" fmla="*/ 2801167 h 6858000"/>
              <a:gd name="connsiteX70" fmla="*/ 559367 w 5734864"/>
              <a:gd name="connsiteY70" fmla="*/ 2811129 h 6858000"/>
              <a:gd name="connsiteX71" fmla="*/ 550354 w 5734864"/>
              <a:gd name="connsiteY71" fmla="*/ 2830949 h 6858000"/>
              <a:gd name="connsiteX72" fmla="*/ 514795 w 5734864"/>
              <a:gd name="connsiteY72" fmla="*/ 2872433 h 6858000"/>
              <a:gd name="connsiteX73" fmla="*/ 509875 w 5734864"/>
              <a:gd name="connsiteY73" fmla="*/ 2923099 h 6858000"/>
              <a:gd name="connsiteX74" fmla="*/ 509577 w 5734864"/>
              <a:gd name="connsiteY74" fmla="*/ 2923197 h 6858000"/>
              <a:gd name="connsiteX75" fmla="*/ 507597 w 5734864"/>
              <a:gd name="connsiteY75" fmla="*/ 2931868 h 6858000"/>
              <a:gd name="connsiteX76" fmla="*/ 507379 w 5734864"/>
              <a:gd name="connsiteY76" fmla="*/ 2938322 h 6858000"/>
              <a:gd name="connsiteX77" fmla="*/ 504725 w 5734864"/>
              <a:gd name="connsiteY77" fmla="*/ 2954519 h 6858000"/>
              <a:gd name="connsiteX78" fmla="*/ 502018 w 5734864"/>
              <a:gd name="connsiteY78" fmla="*/ 2959643 h 6858000"/>
              <a:gd name="connsiteX79" fmla="*/ 498360 w 5734864"/>
              <a:gd name="connsiteY79" fmla="*/ 2961019 h 6858000"/>
              <a:gd name="connsiteX80" fmla="*/ 498483 w 5734864"/>
              <a:gd name="connsiteY80" fmla="*/ 2962590 h 6858000"/>
              <a:gd name="connsiteX81" fmla="*/ 484403 w 5734864"/>
              <a:gd name="connsiteY81" fmla="*/ 2990538 h 6858000"/>
              <a:gd name="connsiteX82" fmla="*/ 463075 w 5734864"/>
              <a:gd name="connsiteY82" fmla="*/ 3055956 h 6858000"/>
              <a:gd name="connsiteX83" fmla="*/ 455013 w 5734864"/>
              <a:gd name="connsiteY83" fmla="*/ 3094482 h 6858000"/>
              <a:gd name="connsiteX84" fmla="*/ 428391 w 5734864"/>
              <a:gd name="connsiteY84" fmla="*/ 3198850 h 6858000"/>
              <a:gd name="connsiteX85" fmla="*/ 401440 w 5734864"/>
              <a:gd name="connsiteY85" fmla="*/ 3307560 h 6858000"/>
              <a:gd name="connsiteX86" fmla="*/ 386076 w 5734864"/>
              <a:gd name="connsiteY86" fmla="*/ 3373943 h 6858000"/>
              <a:gd name="connsiteX87" fmla="*/ 374726 w 5734864"/>
              <a:gd name="connsiteY87" fmla="*/ 3381364 h 6858000"/>
              <a:gd name="connsiteX88" fmla="*/ 369145 w 5734864"/>
              <a:gd name="connsiteY88" fmla="*/ 3383729 h 6858000"/>
              <a:gd name="connsiteX89" fmla="*/ 364294 w 5734864"/>
              <a:gd name="connsiteY89" fmla="*/ 3414159 h 6858000"/>
              <a:gd name="connsiteX90" fmla="*/ 366450 w 5734864"/>
              <a:gd name="connsiteY90" fmla="*/ 3436925 h 6858000"/>
              <a:gd name="connsiteX91" fmla="*/ 351743 w 5734864"/>
              <a:gd name="connsiteY91" fmla="*/ 3521619 h 6858000"/>
              <a:gd name="connsiteX92" fmla="*/ 345784 w 5734864"/>
              <a:gd name="connsiteY92" fmla="*/ 3603757 h 6858000"/>
              <a:gd name="connsiteX93" fmla="*/ 344198 w 5734864"/>
              <a:gd name="connsiteY93" fmla="*/ 3652424 h 6858000"/>
              <a:gd name="connsiteX94" fmla="*/ 352450 w 5734864"/>
              <a:gd name="connsiteY94" fmla="*/ 3665222 h 6858000"/>
              <a:gd name="connsiteX95" fmla="*/ 342621 w 5734864"/>
              <a:gd name="connsiteY95" fmla="*/ 3700804 h 6858000"/>
              <a:gd name="connsiteX96" fmla="*/ 341514 w 5734864"/>
              <a:gd name="connsiteY96" fmla="*/ 3734774 h 6858000"/>
              <a:gd name="connsiteX97" fmla="*/ 340607 w 5734864"/>
              <a:gd name="connsiteY97" fmla="*/ 3785153 h 6858000"/>
              <a:gd name="connsiteX98" fmla="*/ 340707 w 5734864"/>
              <a:gd name="connsiteY98" fmla="*/ 3788177 h 6858000"/>
              <a:gd name="connsiteX99" fmla="*/ 340361 w 5734864"/>
              <a:gd name="connsiteY99" fmla="*/ 3798803 h 6858000"/>
              <a:gd name="connsiteX100" fmla="*/ 339642 w 5734864"/>
              <a:gd name="connsiteY100" fmla="*/ 3838750 h 6858000"/>
              <a:gd name="connsiteX101" fmla="*/ 360295 w 5734864"/>
              <a:gd name="connsiteY101" fmla="*/ 4015196 h 6858000"/>
              <a:gd name="connsiteX102" fmla="*/ 339043 w 5734864"/>
              <a:gd name="connsiteY102" fmla="*/ 4052778 h 6858000"/>
              <a:gd name="connsiteX103" fmla="*/ 339343 w 5734864"/>
              <a:gd name="connsiteY103" fmla="*/ 4096257 h 6858000"/>
              <a:gd name="connsiteX104" fmla="*/ 340786 w 5734864"/>
              <a:gd name="connsiteY104" fmla="*/ 4321136 h 6858000"/>
              <a:gd name="connsiteX105" fmla="*/ 343158 w 5734864"/>
              <a:gd name="connsiteY105" fmla="*/ 4429174 h 6858000"/>
              <a:gd name="connsiteX106" fmla="*/ 334599 w 5734864"/>
              <a:gd name="connsiteY106" fmla="*/ 4449938 h 6858000"/>
              <a:gd name="connsiteX107" fmla="*/ 332890 w 5734864"/>
              <a:gd name="connsiteY107" fmla="*/ 4453515 h 6858000"/>
              <a:gd name="connsiteX108" fmla="*/ 331105 w 5734864"/>
              <a:gd name="connsiteY108" fmla="*/ 4467941 h 6858000"/>
              <a:gd name="connsiteX109" fmla="*/ 324289 w 5734864"/>
              <a:gd name="connsiteY109" fmla="*/ 4471861 h 6858000"/>
              <a:gd name="connsiteX110" fmla="*/ 317079 w 5734864"/>
              <a:gd name="connsiteY110" fmla="*/ 4493468 h 6858000"/>
              <a:gd name="connsiteX111" fmla="*/ 315557 w 5734864"/>
              <a:gd name="connsiteY111" fmla="*/ 4520067 h 6858000"/>
              <a:gd name="connsiteX112" fmla="*/ 315240 w 5734864"/>
              <a:gd name="connsiteY112" fmla="*/ 4536872 h 6858000"/>
              <a:gd name="connsiteX113" fmla="*/ 316200 w 5734864"/>
              <a:gd name="connsiteY113" fmla="*/ 4538297 h 6858000"/>
              <a:gd name="connsiteX114" fmla="*/ 317507 w 5734864"/>
              <a:gd name="connsiteY114" fmla="*/ 4547582 h 6858000"/>
              <a:gd name="connsiteX115" fmla="*/ 323078 w 5734864"/>
              <a:gd name="connsiteY115" fmla="*/ 4592102 h 6858000"/>
              <a:gd name="connsiteX116" fmla="*/ 328722 w 5734864"/>
              <a:gd name="connsiteY116" fmla="*/ 4667914 h 6858000"/>
              <a:gd name="connsiteX117" fmla="*/ 335597 w 5734864"/>
              <a:gd name="connsiteY117" fmla="*/ 4695035 h 6858000"/>
              <a:gd name="connsiteX118" fmla="*/ 339485 w 5734864"/>
              <a:gd name="connsiteY118" fmla="*/ 4695979 h 6858000"/>
              <a:gd name="connsiteX119" fmla="*/ 341089 w 5734864"/>
              <a:gd name="connsiteY119" fmla="*/ 4704268 h 6858000"/>
              <a:gd name="connsiteX120" fmla="*/ 342177 w 5734864"/>
              <a:gd name="connsiteY120" fmla="*/ 4706060 h 6858000"/>
              <a:gd name="connsiteX121" fmla="*/ 347751 w 5734864"/>
              <a:gd name="connsiteY121" fmla="*/ 4716754 h 6858000"/>
              <a:gd name="connsiteX122" fmla="*/ 344125 w 5734864"/>
              <a:gd name="connsiteY122" fmla="*/ 4764669 h 6858000"/>
              <a:gd name="connsiteX123" fmla="*/ 340188 w 5734864"/>
              <a:gd name="connsiteY123" fmla="*/ 4779386 h 6858000"/>
              <a:gd name="connsiteX124" fmla="*/ 335146 w 5734864"/>
              <a:gd name="connsiteY124" fmla="*/ 4787491 h 6858000"/>
              <a:gd name="connsiteX125" fmla="*/ 319124 w 5734864"/>
              <a:gd name="connsiteY125" fmla="*/ 4843514 h 6858000"/>
              <a:gd name="connsiteX126" fmla="*/ 305956 w 5734864"/>
              <a:gd name="connsiteY126" fmla="*/ 4881505 h 6858000"/>
              <a:gd name="connsiteX127" fmla="*/ 301062 w 5734864"/>
              <a:gd name="connsiteY127" fmla="*/ 4889332 h 6858000"/>
              <a:gd name="connsiteX128" fmla="*/ 302141 w 5734864"/>
              <a:gd name="connsiteY128" fmla="*/ 4899400 h 6858000"/>
              <a:gd name="connsiteX129" fmla="*/ 304424 w 5734864"/>
              <a:gd name="connsiteY129" fmla="*/ 4902664 h 6858000"/>
              <a:gd name="connsiteX130" fmla="*/ 293123 w 5734864"/>
              <a:gd name="connsiteY130" fmla="*/ 4932769 h 6858000"/>
              <a:gd name="connsiteX131" fmla="*/ 292275 w 5734864"/>
              <a:gd name="connsiteY131" fmla="*/ 4936482 h 6858000"/>
              <a:gd name="connsiteX132" fmla="*/ 288304 w 5734864"/>
              <a:gd name="connsiteY132" fmla="*/ 4962325 h 6858000"/>
              <a:gd name="connsiteX133" fmla="*/ 287420 w 5734864"/>
              <a:gd name="connsiteY133" fmla="*/ 5042193 h 6858000"/>
              <a:gd name="connsiteX134" fmla="*/ 287020 w 5734864"/>
              <a:gd name="connsiteY134" fmla="*/ 5065655 h 6858000"/>
              <a:gd name="connsiteX135" fmla="*/ 288488 w 5734864"/>
              <a:gd name="connsiteY135" fmla="*/ 5082216 h 6858000"/>
              <a:gd name="connsiteX136" fmla="*/ 282763 w 5734864"/>
              <a:gd name="connsiteY136" fmla="*/ 5127114 h 6858000"/>
              <a:gd name="connsiteX137" fmla="*/ 269316 w 5734864"/>
              <a:gd name="connsiteY137" fmla="*/ 5202682 h 6858000"/>
              <a:gd name="connsiteX138" fmla="*/ 269174 w 5734864"/>
              <a:gd name="connsiteY138" fmla="*/ 5230835 h 6858000"/>
              <a:gd name="connsiteX139" fmla="*/ 272679 w 5734864"/>
              <a:gd name="connsiteY139" fmla="*/ 5232660 h 6858000"/>
              <a:gd name="connsiteX140" fmla="*/ 272160 w 5734864"/>
              <a:gd name="connsiteY140" fmla="*/ 5241150 h 6858000"/>
              <a:gd name="connsiteX141" fmla="*/ 272760 w 5734864"/>
              <a:gd name="connsiteY141" fmla="*/ 5243156 h 6858000"/>
              <a:gd name="connsiteX142" fmla="*/ 275462 w 5734864"/>
              <a:gd name="connsiteY142" fmla="*/ 5254919 h 6858000"/>
              <a:gd name="connsiteX143" fmla="*/ 262897 w 5734864"/>
              <a:gd name="connsiteY143" fmla="*/ 5286259 h 6858000"/>
              <a:gd name="connsiteX144" fmla="*/ 252761 w 5734864"/>
              <a:gd name="connsiteY144" fmla="*/ 5357801 h 6858000"/>
              <a:gd name="connsiteX145" fmla="*/ 242360 w 5734864"/>
              <a:gd name="connsiteY145" fmla="*/ 5460080 h 6858000"/>
              <a:gd name="connsiteX146" fmla="*/ 229880 w 5734864"/>
              <a:gd name="connsiteY146" fmla="*/ 5539714 h 6858000"/>
              <a:gd name="connsiteX147" fmla="*/ 204283 w 5734864"/>
              <a:gd name="connsiteY147" fmla="*/ 5639080 h 6858000"/>
              <a:gd name="connsiteX148" fmla="*/ 198948 w 5734864"/>
              <a:gd name="connsiteY148" fmla="*/ 5710958 h 6858000"/>
              <a:gd name="connsiteX149" fmla="*/ 192367 w 5734864"/>
              <a:gd name="connsiteY149" fmla="*/ 5719859 h 6858000"/>
              <a:gd name="connsiteX150" fmla="*/ 188035 w 5734864"/>
              <a:gd name="connsiteY150" fmla="*/ 5729935 h 6858000"/>
              <a:gd name="connsiteX151" fmla="*/ 188428 w 5734864"/>
              <a:gd name="connsiteY151" fmla="*/ 5731182 h 6858000"/>
              <a:gd name="connsiteX152" fmla="*/ 181635 w 5734864"/>
              <a:gd name="connsiteY152" fmla="*/ 5753538 h 6858000"/>
              <a:gd name="connsiteX153" fmla="*/ 169744 w 5734864"/>
              <a:gd name="connsiteY153" fmla="*/ 5796307 h 6858000"/>
              <a:gd name="connsiteX154" fmla="*/ 170351 w 5734864"/>
              <a:gd name="connsiteY154" fmla="*/ 5796644 h 6858000"/>
              <a:gd name="connsiteX155" fmla="*/ 171559 w 5734864"/>
              <a:gd name="connsiteY155" fmla="*/ 5803435 h 6858000"/>
              <a:gd name="connsiteX156" fmla="*/ 172284 w 5734864"/>
              <a:gd name="connsiteY156" fmla="*/ 5816391 h 6858000"/>
              <a:gd name="connsiteX157" fmla="*/ 182542 w 5734864"/>
              <a:gd name="connsiteY157" fmla="*/ 5846382 h 6858000"/>
              <a:gd name="connsiteX158" fmla="*/ 175877 w 5734864"/>
              <a:gd name="connsiteY158" fmla="*/ 5871336 h 6858000"/>
              <a:gd name="connsiteX159" fmla="*/ 174910 w 5734864"/>
              <a:gd name="connsiteY159" fmla="*/ 5876376 h 6858000"/>
              <a:gd name="connsiteX160" fmla="*/ 175047 w 5734864"/>
              <a:gd name="connsiteY160" fmla="*/ 5876483 h 6858000"/>
              <a:gd name="connsiteX161" fmla="*/ 174335 w 5734864"/>
              <a:gd name="connsiteY161" fmla="*/ 5881814 h 6858000"/>
              <a:gd name="connsiteX162" fmla="*/ 171273 w 5734864"/>
              <a:gd name="connsiteY162" fmla="*/ 5895339 h 6858000"/>
              <a:gd name="connsiteX163" fmla="*/ 171658 w 5734864"/>
              <a:gd name="connsiteY163" fmla="*/ 5898749 h 6858000"/>
              <a:gd name="connsiteX164" fmla="*/ 174658 w 5734864"/>
              <a:gd name="connsiteY164" fmla="*/ 5919558 h 6858000"/>
              <a:gd name="connsiteX165" fmla="*/ 169099 w 5734864"/>
              <a:gd name="connsiteY165" fmla="*/ 5984417 h 6858000"/>
              <a:gd name="connsiteX166" fmla="*/ 162007 w 5734864"/>
              <a:gd name="connsiteY166" fmla="*/ 6049043 h 6858000"/>
              <a:gd name="connsiteX167" fmla="*/ 156875 w 5734864"/>
              <a:gd name="connsiteY167" fmla="*/ 6114000 h 6858000"/>
              <a:gd name="connsiteX168" fmla="*/ 165441 w 5734864"/>
              <a:gd name="connsiteY168" fmla="*/ 6146938 h 6858000"/>
              <a:gd name="connsiteX169" fmla="*/ 165177 w 5734864"/>
              <a:gd name="connsiteY169" fmla="*/ 6150658 h 6858000"/>
              <a:gd name="connsiteX170" fmla="*/ 161772 w 5734864"/>
              <a:gd name="connsiteY170" fmla="*/ 6160011 h 6858000"/>
              <a:gd name="connsiteX171" fmla="*/ 160051 w 5734864"/>
              <a:gd name="connsiteY171" fmla="*/ 6163393 h 6858000"/>
              <a:gd name="connsiteX172" fmla="*/ 158473 w 5734864"/>
              <a:gd name="connsiteY172" fmla="*/ 6168628 h 6858000"/>
              <a:gd name="connsiteX173" fmla="*/ 158573 w 5734864"/>
              <a:gd name="connsiteY173" fmla="*/ 6168799 h 6858000"/>
              <a:gd name="connsiteX174" fmla="*/ 146463 w 5734864"/>
              <a:gd name="connsiteY174" fmla="*/ 6196671 h 6858000"/>
              <a:gd name="connsiteX175" fmla="*/ 150209 w 5734864"/>
              <a:gd name="connsiteY175" fmla="*/ 6232365 h 6858000"/>
              <a:gd name="connsiteX176" fmla="*/ 148544 w 5734864"/>
              <a:gd name="connsiteY176" fmla="*/ 6246162 h 6858000"/>
              <a:gd name="connsiteX177" fmla="*/ 148403 w 5734864"/>
              <a:gd name="connsiteY177" fmla="*/ 6253754 h 6858000"/>
              <a:gd name="connsiteX178" fmla="*/ 138880 w 5734864"/>
              <a:gd name="connsiteY178" fmla="*/ 6276449 h 6858000"/>
              <a:gd name="connsiteX179" fmla="*/ 138683 w 5734864"/>
              <a:gd name="connsiteY179" fmla="*/ 6279721 h 6858000"/>
              <a:gd name="connsiteX180" fmla="*/ 130721 w 5734864"/>
              <a:gd name="connsiteY180" fmla="*/ 6293675 h 6858000"/>
              <a:gd name="connsiteX181" fmla="*/ 120717 w 5734864"/>
              <a:gd name="connsiteY181" fmla="*/ 6313967 h 6858000"/>
              <a:gd name="connsiteX182" fmla="*/ 120841 w 5734864"/>
              <a:gd name="connsiteY182" fmla="*/ 6315437 h 6858000"/>
              <a:gd name="connsiteX183" fmla="*/ 115208 w 5734864"/>
              <a:gd name="connsiteY183" fmla="*/ 6324024 h 6858000"/>
              <a:gd name="connsiteX184" fmla="*/ 101217 w 5734864"/>
              <a:gd name="connsiteY184" fmla="*/ 6365923 h 6858000"/>
              <a:gd name="connsiteX185" fmla="*/ 74946 w 5734864"/>
              <a:gd name="connsiteY185" fmla="*/ 6556817 h 6858000"/>
              <a:gd name="connsiteX186" fmla="*/ 16001 w 5734864"/>
              <a:gd name="connsiteY186" fmla="*/ 6808678 h 6858000"/>
              <a:gd name="connsiteX187" fmla="*/ 0 w 5734864"/>
              <a:gd name="connsiteY187" fmla="*/ 6858000 h 6858000"/>
              <a:gd name="connsiteX188" fmla="*/ 5734864 w 5734864"/>
              <a:gd name="connsiteY188" fmla="*/ 685800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6695 w 5734864"/>
              <a:gd name="connsiteY13" fmla="*/ 1035077 h 6858000"/>
              <a:gd name="connsiteX14" fmla="*/ 847865 w 5734864"/>
              <a:gd name="connsiteY14" fmla="*/ 1070795 h 6858000"/>
              <a:gd name="connsiteX15" fmla="*/ 862786 w 5734864"/>
              <a:gd name="connsiteY15" fmla="*/ 1238994 h 6858000"/>
              <a:gd name="connsiteX16" fmla="*/ 859345 w 5734864"/>
              <a:gd name="connsiteY16" fmla="*/ 1380427 h 6858000"/>
              <a:gd name="connsiteX17" fmla="*/ 855172 w 5734864"/>
              <a:gd name="connsiteY17" fmla="*/ 1435262 h 6858000"/>
              <a:gd name="connsiteX18" fmla="*/ 860494 w 5734864"/>
              <a:gd name="connsiteY18" fmla="*/ 1453861 h 6858000"/>
              <a:gd name="connsiteX19" fmla="*/ 853731 w 5734864"/>
              <a:gd name="connsiteY19" fmla="*/ 1467047 h 6858000"/>
              <a:gd name="connsiteX20" fmla="*/ 845847 w 5734864"/>
              <a:gd name="connsiteY20" fmla="*/ 1502307 h 6858000"/>
              <a:gd name="connsiteX21" fmla="*/ 817613 w 5734864"/>
              <a:gd name="connsiteY21" fmla="*/ 1565166 h 6858000"/>
              <a:gd name="connsiteX22" fmla="*/ 804223 w 5734864"/>
              <a:gd name="connsiteY22" fmla="*/ 1601941 h 6858000"/>
              <a:gd name="connsiteX23" fmla="*/ 791773 w 5734864"/>
              <a:gd name="connsiteY23" fmla="*/ 1627005 h 6858000"/>
              <a:gd name="connsiteX24" fmla="*/ 774645 w 5734864"/>
              <a:gd name="connsiteY24" fmla="*/ 1699922 h 6858000"/>
              <a:gd name="connsiteX25" fmla="*/ 752343 w 5734864"/>
              <a:gd name="connsiteY25" fmla="*/ 1824604 h 6858000"/>
              <a:gd name="connsiteX26" fmla="*/ 746254 w 5734864"/>
              <a:gd name="connsiteY26" fmla="*/ 1850222 h 6858000"/>
              <a:gd name="connsiteX27" fmla="*/ 728600 w 5734864"/>
              <a:gd name="connsiteY27" fmla="*/ 1869603 h 6858000"/>
              <a:gd name="connsiteX28" fmla="*/ 724396 w 5734864"/>
              <a:gd name="connsiteY28" fmla="*/ 1883104 h 6858000"/>
              <a:gd name="connsiteX29" fmla="*/ 722165 w 5734864"/>
              <a:gd name="connsiteY29" fmla="*/ 1885924 h 6858000"/>
              <a:gd name="connsiteX30" fmla="*/ 721338 w 5734864"/>
              <a:gd name="connsiteY30" fmla="*/ 1887123 h 6858000"/>
              <a:gd name="connsiteX31" fmla="*/ 714840 w 5734864"/>
              <a:gd name="connsiteY31" fmla="*/ 1902274 h 6858000"/>
              <a:gd name="connsiteX32" fmla="*/ 722847 w 5734864"/>
              <a:gd name="connsiteY32" fmla="*/ 1929891 h 6858000"/>
              <a:gd name="connsiteX33" fmla="*/ 714660 w 5734864"/>
              <a:gd name="connsiteY33" fmla="*/ 1982709 h 6858000"/>
              <a:gd name="connsiteX34" fmla="*/ 710759 w 5734864"/>
              <a:gd name="connsiteY34" fmla="*/ 2013010 h 6858000"/>
              <a:gd name="connsiteX35" fmla="*/ 697927 w 5734864"/>
              <a:gd name="connsiteY35" fmla="*/ 2069833 h 6858000"/>
              <a:gd name="connsiteX36" fmla="*/ 693594 w 5734864"/>
              <a:gd name="connsiteY36" fmla="*/ 2103731 h 6858000"/>
              <a:gd name="connsiteX37" fmla="*/ 691109 w 5734864"/>
              <a:gd name="connsiteY37" fmla="*/ 2124027 h 6858000"/>
              <a:gd name="connsiteX38" fmla="*/ 676593 w 5734864"/>
              <a:gd name="connsiteY38" fmla="*/ 2176182 h 6858000"/>
              <a:gd name="connsiteX39" fmla="*/ 633227 w 5734864"/>
              <a:gd name="connsiteY39" fmla="*/ 2258036 h 6858000"/>
              <a:gd name="connsiteX40" fmla="*/ 625564 w 5734864"/>
              <a:gd name="connsiteY40" fmla="*/ 2284567 h 6858000"/>
              <a:gd name="connsiteX41" fmla="*/ 627074 w 5734864"/>
              <a:gd name="connsiteY41" fmla="*/ 2289605 h 6858000"/>
              <a:gd name="connsiteX42" fmla="*/ 614574 w 5734864"/>
              <a:gd name="connsiteY42" fmla="*/ 2308717 h 6858000"/>
              <a:gd name="connsiteX43" fmla="*/ 606890 w 5734864"/>
              <a:gd name="connsiteY43" fmla="*/ 2320662 h 6858000"/>
              <a:gd name="connsiteX44" fmla="*/ 605558 w 5734864"/>
              <a:gd name="connsiteY44" fmla="*/ 2327897 h 6858000"/>
              <a:gd name="connsiteX45" fmla="*/ 602202 w 5734864"/>
              <a:gd name="connsiteY45" fmla="*/ 2357749 h 6858000"/>
              <a:gd name="connsiteX46" fmla="*/ 600213 w 5734864"/>
              <a:gd name="connsiteY46" fmla="*/ 2364905 h 6858000"/>
              <a:gd name="connsiteX47" fmla="*/ 597160 w 5734864"/>
              <a:gd name="connsiteY47" fmla="*/ 2388351 h 6858000"/>
              <a:gd name="connsiteX48" fmla="*/ 597982 w 5734864"/>
              <a:gd name="connsiteY48" fmla="*/ 2402296 h 6858000"/>
              <a:gd name="connsiteX49" fmla="*/ 593150 w 5734864"/>
              <a:gd name="connsiteY49" fmla="*/ 2420015 h 6858000"/>
              <a:gd name="connsiteX50" fmla="*/ 592833 w 5734864"/>
              <a:gd name="connsiteY50" fmla="*/ 2422749 h 6858000"/>
              <a:gd name="connsiteX51" fmla="*/ 594479 w 5734864"/>
              <a:gd name="connsiteY51" fmla="*/ 2426002 h 6858000"/>
              <a:gd name="connsiteX52" fmla="*/ 591963 w 5734864"/>
              <a:gd name="connsiteY52" fmla="*/ 2431950 h 6858000"/>
              <a:gd name="connsiteX53" fmla="*/ 591544 w 5734864"/>
              <a:gd name="connsiteY53" fmla="*/ 2433897 h 6858000"/>
              <a:gd name="connsiteX54" fmla="*/ 589519 w 5734864"/>
              <a:gd name="connsiteY54" fmla="*/ 2451398 h 6858000"/>
              <a:gd name="connsiteX55" fmla="*/ 590037 w 5734864"/>
              <a:gd name="connsiteY55" fmla="*/ 2455536 h 6858000"/>
              <a:gd name="connsiteX56" fmla="*/ 588179 w 5734864"/>
              <a:gd name="connsiteY56" fmla="*/ 2462981 h 6858000"/>
              <a:gd name="connsiteX57" fmla="*/ 583434 w 5734864"/>
              <a:gd name="connsiteY57" fmla="*/ 2503991 h 6858000"/>
              <a:gd name="connsiteX58" fmla="*/ 567942 w 5734864"/>
              <a:gd name="connsiteY58" fmla="*/ 2652936 h 6858000"/>
              <a:gd name="connsiteX59" fmla="*/ 573869 w 5734864"/>
              <a:gd name="connsiteY59" fmla="*/ 2670188 h 6858000"/>
              <a:gd name="connsiteX60" fmla="*/ 575243 w 5734864"/>
              <a:gd name="connsiteY60" fmla="*/ 2688114 h 6858000"/>
              <a:gd name="connsiteX61" fmla="*/ 573824 w 5734864"/>
              <a:gd name="connsiteY61" fmla="*/ 2689856 h 6858000"/>
              <a:gd name="connsiteX62" fmla="*/ 570699 w 5734864"/>
              <a:gd name="connsiteY62" fmla="*/ 2709353 h 6858000"/>
              <a:gd name="connsiteX63" fmla="*/ 573192 w 5734864"/>
              <a:gd name="connsiteY63" fmla="*/ 2714527 h 6858000"/>
              <a:gd name="connsiteX64" fmla="*/ 572044 w 5734864"/>
              <a:gd name="connsiteY64" fmla="*/ 2728187 h 6858000"/>
              <a:gd name="connsiteX65" fmla="*/ 572465 w 5734864"/>
              <a:gd name="connsiteY65" fmla="*/ 2755863 h 6858000"/>
              <a:gd name="connsiteX66" fmla="*/ 570028 w 5734864"/>
              <a:gd name="connsiteY66" fmla="*/ 2760324 h 6858000"/>
              <a:gd name="connsiteX67" fmla="*/ 566748 w 5734864"/>
              <a:gd name="connsiteY67" fmla="*/ 2800948 h 6858000"/>
              <a:gd name="connsiteX68" fmla="*/ 565509 w 5734864"/>
              <a:gd name="connsiteY68" fmla="*/ 2801167 h 6858000"/>
              <a:gd name="connsiteX69" fmla="*/ 559367 w 5734864"/>
              <a:gd name="connsiteY69" fmla="*/ 2811129 h 6858000"/>
              <a:gd name="connsiteX70" fmla="*/ 550354 w 5734864"/>
              <a:gd name="connsiteY70" fmla="*/ 2830949 h 6858000"/>
              <a:gd name="connsiteX71" fmla="*/ 514795 w 5734864"/>
              <a:gd name="connsiteY71" fmla="*/ 2872433 h 6858000"/>
              <a:gd name="connsiteX72" fmla="*/ 509875 w 5734864"/>
              <a:gd name="connsiteY72" fmla="*/ 2923099 h 6858000"/>
              <a:gd name="connsiteX73" fmla="*/ 509577 w 5734864"/>
              <a:gd name="connsiteY73" fmla="*/ 2923197 h 6858000"/>
              <a:gd name="connsiteX74" fmla="*/ 507597 w 5734864"/>
              <a:gd name="connsiteY74" fmla="*/ 2931868 h 6858000"/>
              <a:gd name="connsiteX75" fmla="*/ 507379 w 5734864"/>
              <a:gd name="connsiteY75" fmla="*/ 2938322 h 6858000"/>
              <a:gd name="connsiteX76" fmla="*/ 504725 w 5734864"/>
              <a:gd name="connsiteY76" fmla="*/ 2954519 h 6858000"/>
              <a:gd name="connsiteX77" fmla="*/ 502018 w 5734864"/>
              <a:gd name="connsiteY77" fmla="*/ 2959643 h 6858000"/>
              <a:gd name="connsiteX78" fmla="*/ 498360 w 5734864"/>
              <a:gd name="connsiteY78" fmla="*/ 2961019 h 6858000"/>
              <a:gd name="connsiteX79" fmla="*/ 498483 w 5734864"/>
              <a:gd name="connsiteY79" fmla="*/ 2962590 h 6858000"/>
              <a:gd name="connsiteX80" fmla="*/ 484403 w 5734864"/>
              <a:gd name="connsiteY80" fmla="*/ 2990538 h 6858000"/>
              <a:gd name="connsiteX81" fmla="*/ 463075 w 5734864"/>
              <a:gd name="connsiteY81" fmla="*/ 3055956 h 6858000"/>
              <a:gd name="connsiteX82" fmla="*/ 455013 w 5734864"/>
              <a:gd name="connsiteY82" fmla="*/ 3094482 h 6858000"/>
              <a:gd name="connsiteX83" fmla="*/ 428391 w 5734864"/>
              <a:gd name="connsiteY83" fmla="*/ 3198850 h 6858000"/>
              <a:gd name="connsiteX84" fmla="*/ 401440 w 5734864"/>
              <a:gd name="connsiteY84" fmla="*/ 3307560 h 6858000"/>
              <a:gd name="connsiteX85" fmla="*/ 386076 w 5734864"/>
              <a:gd name="connsiteY85" fmla="*/ 3373943 h 6858000"/>
              <a:gd name="connsiteX86" fmla="*/ 374726 w 5734864"/>
              <a:gd name="connsiteY86" fmla="*/ 3381364 h 6858000"/>
              <a:gd name="connsiteX87" fmla="*/ 369145 w 5734864"/>
              <a:gd name="connsiteY87" fmla="*/ 3383729 h 6858000"/>
              <a:gd name="connsiteX88" fmla="*/ 364294 w 5734864"/>
              <a:gd name="connsiteY88" fmla="*/ 3414159 h 6858000"/>
              <a:gd name="connsiteX89" fmla="*/ 366450 w 5734864"/>
              <a:gd name="connsiteY89" fmla="*/ 3436925 h 6858000"/>
              <a:gd name="connsiteX90" fmla="*/ 351743 w 5734864"/>
              <a:gd name="connsiteY90" fmla="*/ 3521619 h 6858000"/>
              <a:gd name="connsiteX91" fmla="*/ 345784 w 5734864"/>
              <a:gd name="connsiteY91" fmla="*/ 3603757 h 6858000"/>
              <a:gd name="connsiteX92" fmla="*/ 344198 w 5734864"/>
              <a:gd name="connsiteY92" fmla="*/ 3652424 h 6858000"/>
              <a:gd name="connsiteX93" fmla="*/ 352450 w 5734864"/>
              <a:gd name="connsiteY93" fmla="*/ 3665222 h 6858000"/>
              <a:gd name="connsiteX94" fmla="*/ 342621 w 5734864"/>
              <a:gd name="connsiteY94" fmla="*/ 3700804 h 6858000"/>
              <a:gd name="connsiteX95" fmla="*/ 341514 w 5734864"/>
              <a:gd name="connsiteY95" fmla="*/ 3734774 h 6858000"/>
              <a:gd name="connsiteX96" fmla="*/ 340607 w 5734864"/>
              <a:gd name="connsiteY96" fmla="*/ 3785153 h 6858000"/>
              <a:gd name="connsiteX97" fmla="*/ 340707 w 5734864"/>
              <a:gd name="connsiteY97" fmla="*/ 3788177 h 6858000"/>
              <a:gd name="connsiteX98" fmla="*/ 340361 w 5734864"/>
              <a:gd name="connsiteY98" fmla="*/ 3798803 h 6858000"/>
              <a:gd name="connsiteX99" fmla="*/ 339642 w 5734864"/>
              <a:gd name="connsiteY99" fmla="*/ 3838750 h 6858000"/>
              <a:gd name="connsiteX100" fmla="*/ 360295 w 5734864"/>
              <a:gd name="connsiteY100" fmla="*/ 4015196 h 6858000"/>
              <a:gd name="connsiteX101" fmla="*/ 339043 w 5734864"/>
              <a:gd name="connsiteY101" fmla="*/ 4052778 h 6858000"/>
              <a:gd name="connsiteX102" fmla="*/ 339343 w 5734864"/>
              <a:gd name="connsiteY102" fmla="*/ 4096257 h 6858000"/>
              <a:gd name="connsiteX103" fmla="*/ 340786 w 5734864"/>
              <a:gd name="connsiteY103" fmla="*/ 4321136 h 6858000"/>
              <a:gd name="connsiteX104" fmla="*/ 343158 w 5734864"/>
              <a:gd name="connsiteY104" fmla="*/ 4429174 h 6858000"/>
              <a:gd name="connsiteX105" fmla="*/ 334599 w 5734864"/>
              <a:gd name="connsiteY105" fmla="*/ 4449938 h 6858000"/>
              <a:gd name="connsiteX106" fmla="*/ 332890 w 5734864"/>
              <a:gd name="connsiteY106" fmla="*/ 4453515 h 6858000"/>
              <a:gd name="connsiteX107" fmla="*/ 331105 w 5734864"/>
              <a:gd name="connsiteY107" fmla="*/ 4467941 h 6858000"/>
              <a:gd name="connsiteX108" fmla="*/ 324289 w 5734864"/>
              <a:gd name="connsiteY108" fmla="*/ 4471861 h 6858000"/>
              <a:gd name="connsiteX109" fmla="*/ 317079 w 5734864"/>
              <a:gd name="connsiteY109" fmla="*/ 4493468 h 6858000"/>
              <a:gd name="connsiteX110" fmla="*/ 315557 w 5734864"/>
              <a:gd name="connsiteY110" fmla="*/ 4520067 h 6858000"/>
              <a:gd name="connsiteX111" fmla="*/ 315240 w 5734864"/>
              <a:gd name="connsiteY111" fmla="*/ 4536872 h 6858000"/>
              <a:gd name="connsiteX112" fmla="*/ 316200 w 5734864"/>
              <a:gd name="connsiteY112" fmla="*/ 4538297 h 6858000"/>
              <a:gd name="connsiteX113" fmla="*/ 317507 w 5734864"/>
              <a:gd name="connsiteY113" fmla="*/ 4547582 h 6858000"/>
              <a:gd name="connsiteX114" fmla="*/ 323078 w 5734864"/>
              <a:gd name="connsiteY114" fmla="*/ 4592102 h 6858000"/>
              <a:gd name="connsiteX115" fmla="*/ 328722 w 5734864"/>
              <a:gd name="connsiteY115" fmla="*/ 4667914 h 6858000"/>
              <a:gd name="connsiteX116" fmla="*/ 335597 w 5734864"/>
              <a:gd name="connsiteY116" fmla="*/ 4695035 h 6858000"/>
              <a:gd name="connsiteX117" fmla="*/ 339485 w 5734864"/>
              <a:gd name="connsiteY117" fmla="*/ 4695979 h 6858000"/>
              <a:gd name="connsiteX118" fmla="*/ 341089 w 5734864"/>
              <a:gd name="connsiteY118" fmla="*/ 4704268 h 6858000"/>
              <a:gd name="connsiteX119" fmla="*/ 342177 w 5734864"/>
              <a:gd name="connsiteY119" fmla="*/ 4706060 h 6858000"/>
              <a:gd name="connsiteX120" fmla="*/ 347751 w 5734864"/>
              <a:gd name="connsiteY120" fmla="*/ 4716754 h 6858000"/>
              <a:gd name="connsiteX121" fmla="*/ 344125 w 5734864"/>
              <a:gd name="connsiteY121" fmla="*/ 4764669 h 6858000"/>
              <a:gd name="connsiteX122" fmla="*/ 340188 w 5734864"/>
              <a:gd name="connsiteY122" fmla="*/ 4779386 h 6858000"/>
              <a:gd name="connsiteX123" fmla="*/ 335146 w 5734864"/>
              <a:gd name="connsiteY123" fmla="*/ 4787491 h 6858000"/>
              <a:gd name="connsiteX124" fmla="*/ 319124 w 5734864"/>
              <a:gd name="connsiteY124" fmla="*/ 4843514 h 6858000"/>
              <a:gd name="connsiteX125" fmla="*/ 305956 w 5734864"/>
              <a:gd name="connsiteY125" fmla="*/ 4881505 h 6858000"/>
              <a:gd name="connsiteX126" fmla="*/ 301062 w 5734864"/>
              <a:gd name="connsiteY126" fmla="*/ 4889332 h 6858000"/>
              <a:gd name="connsiteX127" fmla="*/ 302141 w 5734864"/>
              <a:gd name="connsiteY127" fmla="*/ 4899400 h 6858000"/>
              <a:gd name="connsiteX128" fmla="*/ 304424 w 5734864"/>
              <a:gd name="connsiteY128" fmla="*/ 4902664 h 6858000"/>
              <a:gd name="connsiteX129" fmla="*/ 293123 w 5734864"/>
              <a:gd name="connsiteY129" fmla="*/ 4932769 h 6858000"/>
              <a:gd name="connsiteX130" fmla="*/ 292275 w 5734864"/>
              <a:gd name="connsiteY130" fmla="*/ 4936482 h 6858000"/>
              <a:gd name="connsiteX131" fmla="*/ 288304 w 5734864"/>
              <a:gd name="connsiteY131" fmla="*/ 4962325 h 6858000"/>
              <a:gd name="connsiteX132" fmla="*/ 287420 w 5734864"/>
              <a:gd name="connsiteY132" fmla="*/ 5042193 h 6858000"/>
              <a:gd name="connsiteX133" fmla="*/ 287020 w 5734864"/>
              <a:gd name="connsiteY133" fmla="*/ 5065655 h 6858000"/>
              <a:gd name="connsiteX134" fmla="*/ 288488 w 5734864"/>
              <a:gd name="connsiteY134" fmla="*/ 5082216 h 6858000"/>
              <a:gd name="connsiteX135" fmla="*/ 282763 w 5734864"/>
              <a:gd name="connsiteY135" fmla="*/ 5127114 h 6858000"/>
              <a:gd name="connsiteX136" fmla="*/ 269316 w 5734864"/>
              <a:gd name="connsiteY136" fmla="*/ 5202682 h 6858000"/>
              <a:gd name="connsiteX137" fmla="*/ 269174 w 5734864"/>
              <a:gd name="connsiteY137" fmla="*/ 5230835 h 6858000"/>
              <a:gd name="connsiteX138" fmla="*/ 272679 w 5734864"/>
              <a:gd name="connsiteY138" fmla="*/ 5232660 h 6858000"/>
              <a:gd name="connsiteX139" fmla="*/ 272160 w 5734864"/>
              <a:gd name="connsiteY139" fmla="*/ 5241150 h 6858000"/>
              <a:gd name="connsiteX140" fmla="*/ 272760 w 5734864"/>
              <a:gd name="connsiteY140" fmla="*/ 5243156 h 6858000"/>
              <a:gd name="connsiteX141" fmla="*/ 275462 w 5734864"/>
              <a:gd name="connsiteY141" fmla="*/ 5254919 h 6858000"/>
              <a:gd name="connsiteX142" fmla="*/ 262897 w 5734864"/>
              <a:gd name="connsiteY142" fmla="*/ 5286259 h 6858000"/>
              <a:gd name="connsiteX143" fmla="*/ 252761 w 5734864"/>
              <a:gd name="connsiteY143" fmla="*/ 5357801 h 6858000"/>
              <a:gd name="connsiteX144" fmla="*/ 242360 w 5734864"/>
              <a:gd name="connsiteY144" fmla="*/ 5460080 h 6858000"/>
              <a:gd name="connsiteX145" fmla="*/ 229880 w 5734864"/>
              <a:gd name="connsiteY145" fmla="*/ 5539714 h 6858000"/>
              <a:gd name="connsiteX146" fmla="*/ 204283 w 5734864"/>
              <a:gd name="connsiteY146" fmla="*/ 5639080 h 6858000"/>
              <a:gd name="connsiteX147" fmla="*/ 198948 w 5734864"/>
              <a:gd name="connsiteY147" fmla="*/ 5710958 h 6858000"/>
              <a:gd name="connsiteX148" fmla="*/ 192367 w 5734864"/>
              <a:gd name="connsiteY148" fmla="*/ 5719859 h 6858000"/>
              <a:gd name="connsiteX149" fmla="*/ 188035 w 5734864"/>
              <a:gd name="connsiteY149" fmla="*/ 5729935 h 6858000"/>
              <a:gd name="connsiteX150" fmla="*/ 188428 w 5734864"/>
              <a:gd name="connsiteY150" fmla="*/ 5731182 h 6858000"/>
              <a:gd name="connsiteX151" fmla="*/ 181635 w 5734864"/>
              <a:gd name="connsiteY151" fmla="*/ 5753538 h 6858000"/>
              <a:gd name="connsiteX152" fmla="*/ 169744 w 5734864"/>
              <a:gd name="connsiteY152" fmla="*/ 5796307 h 6858000"/>
              <a:gd name="connsiteX153" fmla="*/ 170351 w 5734864"/>
              <a:gd name="connsiteY153" fmla="*/ 5796644 h 6858000"/>
              <a:gd name="connsiteX154" fmla="*/ 171559 w 5734864"/>
              <a:gd name="connsiteY154" fmla="*/ 5803435 h 6858000"/>
              <a:gd name="connsiteX155" fmla="*/ 172284 w 5734864"/>
              <a:gd name="connsiteY155" fmla="*/ 5816391 h 6858000"/>
              <a:gd name="connsiteX156" fmla="*/ 182542 w 5734864"/>
              <a:gd name="connsiteY156" fmla="*/ 5846382 h 6858000"/>
              <a:gd name="connsiteX157" fmla="*/ 175877 w 5734864"/>
              <a:gd name="connsiteY157" fmla="*/ 5871336 h 6858000"/>
              <a:gd name="connsiteX158" fmla="*/ 174910 w 5734864"/>
              <a:gd name="connsiteY158" fmla="*/ 5876376 h 6858000"/>
              <a:gd name="connsiteX159" fmla="*/ 175047 w 5734864"/>
              <a:gd name="connsiteY159" fmla="*/ 5876483 h 6858000"/>
              <a:gd name="connsiteX160" fmla="*/ 174335 w 5734864"/>
              <a:gd name="connsiteY160" fmla="*/ 5881814 h 6858000"/>
              <a:gd name="connsiteX161" fmla="*/ 171273 w 5734864"/>
              <a:gd name="connsiteY161" fmla="*/ 5895339 h 6858000"/>
              <a:gd name="connsiteX162" fmla="*/ 171658 w 5734864"/>
              <a:gd name="connsiteY162" fmla="*/ 5898749 h 6858000"/>
              <a:gd name="connsiteX163" fmla="*/ 174658 w 5734864"/>
              <a:gd name="connsiteY163" fmla="*/ 5919558 h 6858000"/>
              <a:gd name="connsiteX164" fmla="*/ 169099 w 5734864"/>
              <a:gd name="connsiteY164" fmla="*/ 5984417 h 6858000"/>
              <a:gd name="connsiteX165" fmla="*/ 162007 w 5734864"/>
              <a:gd name="connsiteY165" fmla="*/ 6049043 h 6858000"/>
              <a:gd name="connsiteX166" fmla="*/ 156875 w 5734864"/>
              <a:gd name="connsiteY166" fmla="*/ 6114000 h 6858000"/>
              <a:gd name="connsiteX167" fmla="*/ 165441 w 5734864"/>
              <a:gd name="connsiteY167" fmla="*/ 6146938 h 6858000"/>
              <a:gd name="connsiteX168" fmla="*/ 165177 w 5734864"/>
              <a:gd name="connsiteY168" fmla="*/ 6150658 h 6858000"/>
              <a:gd name="connsiteX169" fmla="*/ 161772 w 5734864"/>
              <a:gd name="connsiteY169" fmla="*/ 6160011 h 6858000"/>
              <a:gd name="connsiteX170" fmla="*/ 160051 w 5734864"/>
              <a:gd name="connsiteY170" fmla="*/ 6163393 h 6858000"/>
              <a:gd name="connsiteX171" fmla="*/ 158473 w 5734864"/>
              <a:gd name="connsiteY171" fmla="*/ 6168628 h 6858000"/>
              <a:gd name="connsiteX172" fmla="*/ 158573 w 5734864"/>
              <a:gd name="connsiteY172" fmla="*/ 6168799 h 6858000"/>
              <a:gd name="connsiteX173" fmla="*/ 146463 w 5734864"/>
              <a:gd name="connsiteY173" fmla="*/ 6196671 h 6858000"/>
              <a:gd name="connsiteX174" fmla="*/ 150209 w 5734864"/>
              <a:gd name="connsiteY174" fmla="*/ 6232365 h 6858000"/>
              <a:gd name="connsiteX175" fmla="*/ 148544 w 5734864"/>
              <a:gd name="connsiteY175" fmla="*/ 6246162 h 6858000"/>
              <a:gd name="connsiteX176" fmla="*/ 148403 w 5734864"/>
              <a:gd name="connsiteY176" fmla="*/ 6253754 h 6858000"/>
              <a:gd name="connsiteX177" fmla="*/ 138880 w 5734864"/>
              <a:gd name="connsiteY177" fmla="*/ 6276449 h 6858000"/>
              <a:gd name="connsiteX178" fmla="*/ 138683 w 5734864"/>
              <a:gd name="connsiteY178" fmla="*/ 6279721 h 6858000"/>
              <a:gd name="connsiteX179" fmla="*/ 130721 w 5734864"/>
              <a:gd name="connsiteY179" fmla="*/ 6293675 h 6858000"/>
              <a:gd name="connsiteX180" fmla="*/ 120717 w 5734864"/>
              <a:gd name="connsiteY180" fmla="*/ 6313967 h 6858000"/>
              <a:gd name="connsiteX181" fmla="*/ 120841 w 5734864"/>
              <a:gd name="connsiteY181" fmla="*/ 6315437 h 6858000"/>
              <a:gd name="connsiteX182" fmla="*/ 115208 w 5734864"/>
              <a:gd name="connsiteY182" fmla="*/ 6324024 h 6858000"/>
              <a:gd name="connsiteX183" fmla="*/ 101217 w 5734864"/>
              <a:gd name="connsiteY183" fmla="*/ 6365923 h 6858000"/>
              <a:gd name="connsiteX184" fmla="*/ 74946 w 5734864"/>
              <a:gd name="connsiteY184" fmla="*/ 6556817 h 6858000"/>
              <a:gd name="connsiteX185" fmla="*/ 16001 w 5734864"/>
              <a:gd name="connsiteY185" fmla="*/ 6808678 h 6858000"/>
              <a:gd name="connsiteX186" fmla="*/ 0 w 5734864"/>
              <a:gd name="connsiteY186" fmla="*/ 6858000 h 6858000"/>
              <a:gd name="connsiteX187" fmla="*/ 5734864 w 5734864"/>
              <a:gd name="connsiteY187" fmla="*/ 6858000 h 6858000"/>
              <a:gd name="connsiteX188" fmla="*/ 5734864 w 5734864"/>
              <a:gd name="connsiteY188" fmla="*/ 0 h 6858000"/>
              <a:gd name="connsiteX0" fmla="*/ 5734864 w 5734864"/>
              <a:gd name="connsiteY0" fmla="*/ 0 h 6858000"/>
              <a:gd name="connsiteX1" fmla="*/ 771611 w 5734864"/>
              <a:gd name="connsiteY1" fmla="*/ 0 h 6858000"/>
              <a:gd name="connsiteX2" fmla="*/ 771679 w 5734864"/>
              <a:gd name="connsiteY2" fmla="*/ 49108 h 6858000"/>
              <a:gd name="connsiteX3" fmla="*/ 794248 w 5734864"/>
              <a:gd name="connsiteY3" fmla="*/ 200968 h 6858000"/>
              <a:gd name="connsiteX4" fmla="*/ 801749 w 5734864"/>
              <a:gd name="connsiteY4" fmla="*/ 414071 h 6858000"/>
              <a:gd name="connsiteX5" fmla="*/ 818548 w 5734864"/>
              <a:gd name="connsiteY5" fmla="*/ 585467 h 6858000"/>
              <a:gd name="connsiteX6" fmla="*/ 857476 w 5734864"/>
              <a:gd name="connsiteY6" fmla="*/ 800623 h 6858000"/>
              <a:gd name="connsiteX7" fmla="*/ 851083 w 5734864"/>
              <a:gd name="connsiteY7" fmla="*/ 878903 h 6858000"/>
              <a:gd name="connsiteX8" fmla="*/ 873564 w 5734864"/>
              <a:gd name="connsiteY8" fmla="*/ 943826 h 6858000"/>
              <a:gd name="connsiteX9" fmla="*/ 864705 w 5734864"/>
              <a:gd name="connsiteY9" fmla="*/ 973328 h 6858000"/>
              <a:gd name="connsiteX10" fmla="*/ 862869 w 5734864"/>
              <a:gd name="connsiteY10" fmla="*/ 978457 h 6858000"/>
              <a:gd name="connsiteX11" fmla="*/ 862233 w 5734864"/>
              <a:gd name="connsiteY11" fmla="*/ 998041 h 6858000"/>
              <a:gd name="connsiteX12" fmla="*/ 853665 w 5734864"/>
              <a:gd name="connsiteY12" fmla="*/ 1004750 h 6858000"/>
              <a:gd name="connsiteX13" fmla="*/ 847865 w 5734864"/>
              <a:gd name="connsiteY13" fmla="*/ 1070795 h 6858000"/>
              <a:gd name="connsiteX14" fmla="*/ 862786 w 5734864"/>
              <a:gd name="connsiteY14" fmla="*/ 1238994 h 6858000"/>
              <a:gd name="connsiteX15" fmla="*/ 859345 w 5734864"/>
              <a:gd name="connsiteY15" fmla="*/ 1380427 h 6858000"/>
              <a:gd name="connsiteX16" fmla="*/ 855172 w 5734864"/>
              <a:gd name="connsiteY16" fmla="*/ 1435262 h 6858000"/>
              <a:gd name="connsiteX17" fmla="*/ 860494 w 5734864"/>
              <a:gd name="connsiteY17" fmla="*/ 1453861 h 6858000"/>
              <a:gd name="connsiteX18" fmla="*/ 853731 w 5734864"/>
              <a:gd name="connsiteY18" fmla="*/ 1467047 h 6858000"/>
              <a:gd name="connsiteX19" fmla="*/ 845847 w 5734864"/>
              <a:gd name="connsiteY19" fmla="*/ 1502307 h 6858000"/>
              <a:gd name="connsiteX20" fmla="*/ 817613 w 5734864"/>
              <a:gd name="connsiteY20" fmla="*/ 1565166 h 6858000"/>
              <a:gd name="connsiteX21" fmla="*/ 804223 w 5734864"/>
              <a:gd name="connsiteY21" fmla="*/ 1601941 h 6858000"/>
              <a:gd name="connsiteX22" fmla="*/ 791773 w 5734864"/>
              <a:gd name="connsiteY22" fmla="*/ 1627005 h 6858000"/>
              <a:gd name="connsiteX23" fmla="*/ 774645 w 5734864"/>
              <a:gd name="connsiteY23" fmla="*/ 1699922 h 6858000"/>
              <a:gd name="connsiteX24" fmla="*/ 752343 w 5734864"/>
              <a:gd name="connsiteY24" fmla="*/ 1824604 h 6858000"/>
              <a:gd name="connsiteX25" fmla="*/ 746254 w 5734864"/>
              <a:gd name="connsiteY25" fmla="*/ 1850222 h 6858000"/>
              <a:gd name="connsiteX26" fmla="*/ 728600 w 5734864"/>
              <a:gd name="connsiteY26" fmla="*/ 1869603 h 6858000"/>
              <a:gd name="connsiteX27" fmla="*/ 724396 w 5734864"/>
              <a:gd name="connsiteY27" fmla="*/ 1883104 h 6858000"/>
              <a:gd name="connsiteX28" fmla="*/ 722165 w 5734864"/>
              <a:gd name="connsiteY28" fmla="*/ 1885924 h 6858000"/>
              <a:gd name="connsiteX29" fmla="*/ 721338 w 5734864"/>
              <a:gd name="connsiteY29" fmla="*/ 1887123 h 6858000"/>
              <a:gd name="connsiteX30" fmla="*/ 714840 w 5734864"/>
              <a:gd name="connsiteY30" fmla="*/ 1902274 h 6858000"/>
              <a:gd name="connsiteX31" fmla="*/ 722847 w 5734864"/>
              <a:gd name="connsiteY31" fmla="*/ 1929891 h 6858000"/>
              <a:gd name="connsiteX32" fmla="*/ 714660 w 5734864"/>
              <a:gd name="connsiteY32" fmla="*/ 1982709 h 6858000"/>
              <a:gd name="connsiteX33" fmla="*/ 710759 w 5734864"/>
              <a:gd name="connsiteY33" fmla="*/ 2013010 h 6858000"/>
              <a:gd name="connsiteX34" fmla="*/ 697927 w 5734864"/>
              <a:gd name="connsiteY34" fmla="*/ 2069833 h 6858000"/>
              <a:gd name="connsiteX35" fmla="*/ 693594 w 5734864"/>
              <a:gd name="connsiteY35" fmla="*/ 2103731 h 6858000"/>
              <a:gd name="connsiteX36" fmla="*/ 691109 w 5734864"/>
              <a:gd name="connsiteY36" fmla="*/ 2124027 h 6858000"/>
              <a:gd name="connsiteX37" fmla="*/ 676593 w 5734864"/>
              <a:gd name="connsiteY37" fmla="*/ 2176182 h 6858000"/>
              <a:gd name="connsiteX38" fmla="*/ 633227 w 5734864"/>
              <a:gd name="connsiteY38" fmla="*/ 2258036 h 6858000"/>
              <a:gd name="connsiteX39" fmla="*/ 625564 w 5734864"/>
              <a:gd name="connsiteY39" fmla="*/ 2284567 h 6858000"/>
              <a:gd name="connsiteX40" fmla="*/ 627074 w 5734864"/>
              <a:gd name="connsiteY40" fmla="*/ 2289605 h 6858000"/>
              <a:gd name="connsiteX41" fmla="*/ 614574 w 5734864"/>
              <a:gd name="connsiteY41" fmla="*/ 2308717 h 6858000"/>
              <a:gd name="connsiteX42" fmla="*/ 606890 w 5734864"/>
              <a:gd name="connsiteY42" fmla="*/ 2320662 h 6858000"/>
              <a:gd name="connsiteX43" fmla="*/ 605558 w 5734864"/>
              <a:gd name="connsiteY43" fmla="*/ 2327897 h 6858000"/>
              <a:gd name="connsiteX44" fmla="*/ 602202 w 5734864"/>
              <a:gd name="connsiteY44" fmla="*/ 2357749 h 6858000"/>
              <a:gd name="connsiteX45" fmla="*/ 600213 w 5734864"/>
              <a:gd name="connsiteY45" fmla="*/ 2364905 h 6858000"/>
              <a:gd name="connsiteX46" fmla="*/ 597160 w 5734864"/>
              <a:gd name="connsiteY46" fmla="*/ 2388351 h 6858000"/>
              <a:gd name="connsiteX47" fmla="*/ 597982 w 5734864"/>
              <a:gd name="connsiteY47" fmla="*/ 2402296 h 6858000"/>
              <a:gd name="connsiteX48" fmla="*/ 593150 w 5734864"/>
              <a:gd name="connsiteY48" fmla="*/ 2420015 h 6858000"/>
              <a:gd name="connsiteX49" fmla="*/ 592833 w 5734864"/>
              <a:gd name="connsiteY49" fmla="*/ 2422749 h 6858000"/>
              <a:gd name="connsiteX50" fmla="*/ 594479 w 5734864"/>
              <a:gd name="connsiteY50" fmla="*/ 2426002 h 6858000"/>
              <a:gd name="connsiteX51" fmla="*/ 591963 w 5734864"/>
              <a:gd name="connsiteY51" fmla="*/ 2431950 h 6858000"/>
              <a:gd name="connsiteX52" fmla="*/ 591544 w 5734864"/>
              <a:gd name="connsiteY52" fmla="*/ 2433897 h 6858000"/>
              <a:gd name="connsiteX53" fmla="*/ 589519 w 5734864"/>
              <a:gd name="connsiteY53" fmla="*/ 2451398 h 6858000"/>
              <a:gd name="connsiteX54" fmla="*/ 590037 w 5734864"/>
              <a:gd name="connsiteY54" fmla="*/ 2455536 h 6858000"/>
              <a:gd name="connsiteX55" fmla="*/ 588179 w 5734864"/>
              <a:gd name="connsiteY55" fmla="*/ 2462981 h 6858000"/>
              <a:gd name="connsiteX56" fmla="*/ 583434 w 5734864"/>
              <a:gd name="connsiteY56" fmla="*/ 2503991 h 6858000"/>
              <a:gd name="connsiteX57" fmla="*/ 567942 w 5734864"/>
              <a:gd name="connsiteY57" fmla="*/ 2652936 h 6858000"/>
              <a:gd name="connsiteX58" fmla="*/ 573869 w 5734864"/>
              <a:gd name="connsiteY58" fmla="*/ 2670188 h 6858000"/>
              <a:gd name="connsiteX59" fmla="*/ 575243 w 5734864"/>
              <a:gd name="connsiteY59" fmla="*/ 2688114 h 6858000"/>
              <a:gd name="connsiteX60" fmla="*/ 573824 w 5734864"/>
              <a:gd name="connsiteY60" fmla="*/ 2689856 h 6858000"/>
              <a:gd name="connsiteX61" fmla="*/ 570699 w 5734864"/>
              <a:gd name="connsiteY61" fmla="*/ 2709353 h 6858000"/>
              <a:gd name="connsiteX62" fmla="*/ 573192 w 5734864"/>
              <a:gd name="connsiteY62" fmla="*/ 2714527 h 6858000"/>
              <a:gd name="connsiteX63" fmla="*/ 572044 w 5734864"/>
              <a:gd name="connsiteY63" fmla="*/ 2728187 h 6858000"/>
              <a:gd name="connsiteX64" fmla="*/ 572465 w 5734864"/>
              <a:gd name="connsiteY64" fmla="*/ 2755863 h 6858000"/>
              <a:gd name="connsiteX65" fmla="*/ 570028 w 5734864"/>
              <a:gd name="connsiteY65" fmla="*/ 2760324 h 6858000"/>
              <a:gd name="connsiteX66" fmla="*/ 566748 w 5734864"/>
              <a:gd name="connsiteY66" fmla="*/ 2800948 h 6858000"/>
              <a:gd name="connsiteX67" fmla="*/ 565509 w 5734864"/>
              <a:gd name="connsiteY67" fmla="*/ 2801167 h 6858000"/>
              <a:gd name="connsiteX68" fmla="*/ 559367 w 5734864"/>
              <a:gd name="connsiteY68" fmla="*/ 2811129 h 6858000"/>
              <a:gd name="connsiteX69" fmla="*/ 550354 w 5734864"/>
              <a:gd name="connsiteY69" fmla="*/ 2830949 h 6858000"/>
              <a:gd name="connsiteX70" fmla="*/ 514795 w 5734864"/>
              <a:gd name="connsiteY70" fmla="*/ 2872433 h 6858000"/>
              <a:gd name="connsiteX71" fmla="*/ 509875 w 5734864"/>
              <a:gd name="connsiteY71" fmla="*/ 2923099 h 6858000"/>
              <a:gd name="connsiteX72" fmla="*/ 509577 w 5734864"/>
              <a:gd name="connsiteY72" fmla="*/ 2923197 h 6858000"/>
              <a:gd name="connsiteX73" fmla="*/ 507597 w 5734864"/>
              <a:gd name="connsiteY73" fmla="*/ 2931868 h 6858000"/>
              <a:gd name="connsiteX74" fmla="*/ 507379 w 5734864"/>
              <a:gd name="connsiteY74" fmla="*/ 2938322 h 6858000"/>
              <a:gd name="connsiteX75" fmla="*/ 504725 w 5734864"/>
              <a:gd name="connsiteY75" fmla="*/ 2954519 h 6858000"/>
              <a:gd name="connsiteX76" fmla="*/ 502018 w 5734864"/>
              <a:gd name="connsiteY76" fmla="*/ 2959643 h 6858000"/>
              <a:gd name="connsiteX77" fmla="*/ 498360 w 5734864"/>
              <a:gd name="connsiteY77" fmla="*/ 2961019 h 6858000"/>
              <a:gd name="connsiteX78" fmla="*/ 498483 w 5734864"/>
              <a:gd name="connsiteY78" fmla="*/ 2962590 h 6858000"/>
              <a:gd name="connsiteX79" fmla="*/ 484403 w 5734864"/>
              <a:gd name="connsiteY79" fmla="*/ 2990538 h 6858000"/>
              <a:gd name="connsiteX80" fmla="*/ 463075 w 5734864"/>
              <a:gd name="connsiteY80" fmla="*/ 3055956 h 6858000"/>
              <a:gd name="connsiteX81" fmla="*/ 455013 w 5734864"/>
              <a:gd name="connsiteY81" fmla="*/ 3094482 h 6858000"/>
              <a:gd name="connsiteX82" fmla="*/ 428391 w 5734864"/>
              <a:gd name="connsiteY82" fmla="*/ 3198850 h 6858000"/>
              <a:gd name="connsiteX83" fmla="*/ 401440 w 5734864"/>
              <a:gd name="connsiteY83" fmla="*/ 3307560 h 6858000"/>
              <a:gd name="connsiteX84" fmla="*/ 386076 w 5734864"/>
              <a:gd name="connsiteY84" fmla="*/ 3373943 h 6858000"/>
              <a:gd name="connsiteX85" fmla="*/ 374726 w 5734864"/>
              <a:gd name="connsiteY85" fmla="*/ 3381364 h 6858000"/>
              <a:gd name="connsiteX86" fmla="*/ 369145 w 5734864"/>
              <a:gd name="connsiteY86" fmla="*/ 3383729 h 6858000"/>
              <a:gd name="connsiteX87" fmla="*/ 364294 w 5734864"/>
              <a:gd name="connsiteY87" fmla="*/ 3414159 h 6858000"/>
              <a:gd name="connsiteX88" fmla="*/ 366450 w 5734864"/>
              <a:gd name="connsiteY88" fmla="*/ 3436925 h 6858000"/>
              <a:gd name="connsiteX89" fmla="*/ 351743 w 5734864"/>
              <a:gd name="connsiteY89" fmla="*/ 3521619 h 6858000"/>
              <a:gd name="connsiteX90" fmla="*/ 345784 w 5734864"/>
              <a:gd name="connsiteY90" fmla="*/ 3603757 h 6858000"/>
              <a:gd name="connsiteX91" fmla="*/ 344198 w 5734864"/>
              <a:gd name="connsiteY91" fmla="*/ 3652424 h 6858000"/>
              <a:gd name="connsiteX92" fmla="*/ 352450 w 5734864"/>
              <a:gd name="connsiteY92" fmla="*/ 3665222 h 6858000"/>
              <a:gd name="connsiteX93" fmla="*/ 342621 w 5734864"/>
              <a:gd name="connsiteY93" fmla="*/ 3700804 h 6858000"/>
              <a:gd name="connsiteX94" fmla="*/ 341514 w 5734864"/>
              <a:gd name="connsiteY94" fmla="*/ 3734774 h 6858000"/>
              <a:gd name="connsiteX95" fmla="*/ 340607 w 5734864"/>
              <a:gd name="connsiteY95" fmla="*/ 3785153 h 6858000"/>
              <a:gd name="connsiteX96" fmla="*/ 340707 w 5734864"/>
              <a:gd name="connsiteY96" fmla="*/ 3788177 h 6858000"/>
              <a:gd name="connsiteX97" fmla="*/ 340361 w 5734864"/>
              <a:gd name="connsiteY97" fmla="*/ 3798803 h 6858000"/>
              <a:gd name="connsiteX98" fmla="*/ 339642 w 5734864"/>
              <a:gd name="connsiteY98" fmla="*/ 3838750 h 6858000"/>
              <a:gd name="connsiteX99" fmla="*/ 360295 w 5734864"/>
              <a:gd name="connsiteY99" fmla="*/ 4015196 h 6858000"/>
              <a:gd name="connsiteX100" fmla="*/ 339043 w 5734864"/>
              <a:gd name="connsiteY100" fmla="*/ 4052778 h 6858000"/>
              <a:gd name="connsiteX101" fmla="*/ 339343 w 5734864"/>
              <a:gd name="connsiteY101" fmla="*/ 4096257 h 6858000"/>
              <a:gd name="connsiteX102" fmla="*/ 340786 w 5734864"/>
              <a:gd name="connsiteY102" fmla="*/ 4321136 h 6858000"/>
              <a:gd name="connsiteX103" fmla="*/ 343158 w 5734864"/>
              <a:gd name="connsiteY103" fmla="*/ 4429174 h 6858000"/>
              <a:gd name="connsiteX104" fmla="*/ 334599 w 5734864"/>
              <a:gd name="connsiteY104" fmla="*/ 4449938 h 6858000"/>
              <a:gd name="connsiteX105" fmla="*/ 332890 w 5734864"/>
              <a:gd name="connsiteY105" fmla="*/ 4453515 h 6858000"/>
              <a:gd name="connsiteX106" fmla="*/ 331105 w 5734864"/>
              <a:gd name="connsiteY106" fmla="*/ 4467941 h 6858000"/>
              <a:gd name="connsiteX107" fmla="*/ 324289 w 5734864"/>
              <a:gd name="connsiteY107" fmla="*/ 4471861 h 6858000"/>
              <a:gd name="connsiteX108" fmla="*/ 317079 w 5734864"/>
              <a:gd name="connsiteY108" fmla="*/ 4493468 h 6858000"/>
              <a:gd name="connsiteX109" fmla="*/ 315557 w 5734864"/>
              <a:gd name="connsiteY109" fmla="*/ 4520067 h 6858000"/>
              <a:gd name="connsiteX110" fmla="*/ 315240 w 5734864"/>
              <a:gd name="connsiteY110" fmla="*/ 4536872 h 6858000"/>
              <a:gd name="connsiteX111" fmla="*/ 316200 w 5734864"/>
              <a:gd name="connsiteY111" fmla="*/ 4538297 h 6858000"/>
              <a:gd name="connsiteX112" fmla="*/ 317507 w 5734864"/>
              <a:gd name="connsiteY112" fmla="*/ 4547582 h 6858000"/>
              <a:gd name="connsiteX113" fmla="*/ 323078 w 5734864"/>
              <a:gd name="connsiteY113" fmla="*/ 4592102 h 6858000"/>
              <a:gd name="connsiteX114" fmla="*/ 328722 w 5734864"/>
              <a:gd name="connsiteY114" fmla="*/ 4667914 h 6858000"/>
              <a:gd name="connsiteX115" fmla="*/ 335597 w 5734864"/>
              <a:gd name="connsiteY115" fmla="*/ 4695035 h 6858000"/>
              <a:gd name="connsiteX116" fmla="*/ 339485 w 5734864"/>
              <a:gd name="connsiteY116" fmla="*/ 4695979 h 6858000"/>
              <a:gd name="connsiteX117" fmla="*/ 341089 w 5734864"/>
              <a:gd name="connsiteY117" fmla="*/ 4704268 h 6858000"/>
              <a:gd name="connsiteX118" fmla="*/ 342177 w 5734864"/>
              <a:gd name="connsiteY118" fmla="*/ 4706060 h 6858000"/>
              <a:gd name="connsiteX119" fmla="*/ 347751 w 5734864"/>
              <a:gd name="connsiteY119" fmla="*/ 4716754 h 6858000"/>
              <a:gd name="connsiteX120" fmla="*/ 344125 w 5734864"/>
              <a:gd name="connsiteY120" fmla="*/ 4764669 h 6858000"/>
              <a:gd name="connsiteX121" fmla="*/ 340188 w 5734864"/>
              <a:gd name="connsiteY121" fmla="*/ 4779386 h 6858000"/>
              <a:gd name="connsiteX122" fmla="*/ 335146 w 5734864"/>
              <a:gd name="connsiteY122" fmla="*/ 4787491 h 6858000"/>
              <a:gd name="connsiteX123" fmla="*/ 319124 w 5734864"/>
              <a:gd name="connsiteY123" fmla="*/ 4843514 h 6858000"/>
              <a:gd name="connsiteX124" fmla="*/ 305956 w 5734864"/>
              <a:gd name="connsiteY124" fmla="*/ 4881505 h 6858000"/>
              <a:gd name="connsiteX125" fmla="*/ 301062 w 5734864"/>
              <a:gd name="connsiteY125" fmla="*/ 4889332 h 6858000"/>
              <a:gd name="connsiteX126" fmla="*/ 302141 w 5734864"/>
              <a:gd name="connsiteY126" fmla="*/ 4899400 h 6858000"/>
              <a:gd name="connsiteX127" fmla="*/ 304424 w 5734864"/>
              <a:gd name="connsiteY127" fmla="*/ 4902664 h 6858000"/>
              <a:gd name="connsiteX128" fmla="*/ 293123 w 5734864"/>
              <a:gd name="connsiteY128" fmla="*/ 4932769 h 6858000"/>
              <a:gd name="connsiteX129" fmla="*/ 292275 w 5734864"/>
              <a:gd name="connsiteY129" fmla="*/ 4936482 h 6858000"/>
              <a:gd name="connsiteX130" fmla="*/ 288304 w 5734864"/>
              <a:gd name="connsiteY130" fmla="*/ 4962325 h 6858000"/>
              <a:gd name="connsiteX131" fmla="*/ 287420 w 5734864"/>
              <a:gd name="connsiteY131" fmla="*/ 5042193 h 6858000"/>
              <a:gd name="connsiteX132" fmla="*/ 287020 w 5734864"/>
              <a:gd name="connsiteY132" fmla="*/ 5065655 h 6858000"/>
              <a:gd name="connsiteX133" fmla="*/ 288488 w 5734864"/>
              <a:gd name="connsiteY133" fmla="*/ 5082216 h 6858000"/>
              <a:gd name="connsiteX134" fmla="*/ 282763 w 5734864"/>
              <a:gd name="connsiteY134" fmla="*/ 5127114 h 6858000"/>
              <a:gd name="connsiteX135" fmla="*/ 269316 w 5734864"/>
              <a:gd name="connsiteY135" fmla="*/ 5202682 h 6858000"/>
              <a:gd name="connsiteX136" fmla="*/ 269174 w 5734864"/>
              <a:gd name="connsiteY136" fmla="*/ 5230835 h 6858000"/>
              <a:gd name="connsiteX137" fmla="*/ 272679 w 5734864"/>
              <a:gd name="connsiteY137" fmla="*/ 5232660 h 6858000"/>
              <a:gd name="connsiteX138" fmla="*/ 272160 w 5734864"/>
              <a:gd name="connsiteY138" fmla="*/ 5241150 h 6858000"/>
              <a:gd name="connsiteX139" fmla="*/ 272760 w 5734864"/>
              <a:gd name="connsiteY139" fmla="*/ 5243156 h 6858000"/>
              <a:gd name="connsiteX140" fmla="*/ 275462 w 5734864"/>
              <a:gd name="connsiteY140" fmla="*/ 5254919 h 6858000"/>
              <a:gd name="connsiteX141" fmla="*/ 262897 w 5734864"/>
              <a:gd name="connsiteY141" fmla="*/ 5286259 h 6858000"/>
              <a:gd name="connsiteX142" fmla="*/ 252761 w 5734864"/>
              <a:gd name="connsiteY142" fmla="*/ 5357801 h 6858000"/>
              <a:gd name="connsiteX143" fmla="*/ 242360 w 5734864"/>
              <a:gd name="connsiteY143" fmla="*/ 5460080 h 6858000"/>
              <a:gd name="connsiteX144" fmla="*/ 229880 w 5734864"/>
              <a:gd name="connsiteY144" fmla="*/ 5539714 h 6858000"/>
              <a:gd name="connsiteX145" fmla="*/ 204283 w 5734864"/>
              <a:gd name="connsiteY145" fmla="*/ 5639080 h 6858000"/>
              <a:gd name="connsiteX146" fmla="*/ 198948 w 5734864"/>
              <a:gd name="connsiteY146" fmla="*/ 5710958 h 6858000"/>
              <a:gd name="connsiteX147" fmla="*/ 192367 w 5734864"/>
              <a:gd name="connsiteY147" fmla="*/ 5719859 h 6858000"/>
              <a:gd name="connsiteX148" fmla="*/ 188035 w 5734864"/>
              <a:gd name="connsiteY148" fmla="*/ 5729935 h 6858000"/>
              <a:gd name="connsiteX149" fmla="*/ 188428 w 5734864"/>
              <a:gd name="connsiteY149" fmla="*/ 5731182 h 6858000"/>
              <a:gd name="connsiteX150" fmla="*/ 181635 w 5734864"/>
              <a:gd name="connsiteY150" fmla="*/ 5753538 h 6858000"/>
              <a:gd name="connsiteX151" fmla="*/ 169744 w 5734864"/>
              <a:gd name="connsiteY151" fmla="*/ 5796307 h 6858000"/>
              <a:gd name="connsiteX152" fmla="*/ 170351 w 5734864"/>
              <a:gd name="connsiteY152" fmla="*/ 5796644 h 6858000"/>
              <a:gd name="connsiteX153" fmla="*/ 171559 w 5734864"/>
              <a:gd name="connsiteY153" fmla="*/ 5803435 h 6858000"/>
              <a:gd name="connsiteX154" fmla="*/ 172284 w 5734864"/>
              <a:gd name="connsiteY154" fmla="*/ 5816391 h 6858000"/>
              <a:gd name="connsiteX155" fmla="*/ 182542 w 5734864"/>
              <a:gd name="connsiteY155" fmla="*/ 5846382 h 6858000"/>
              <a:gd name="connsiteX156" fmla="*/ 175877 w 5734864"/>
              <a:gd name="connsiteY156" fmla="*/ 5871336 h 6858000"/>
              <a:gd name="connsiteX157" fmla="*/ 174910 w 5734864"/>
              <a:gd name="connsiteY157" fmla="*/ 5876376 h 6858000"/>
              <a:gd name="connsiteX158" fmla="*/ 175047 w 5734864"/>
              <a:gd name="connsiteY158" fmla="*/ 5876483 h 6858000"/>
              <a:gd name="connsiteX159" fmla="*/ 174335 w 5734864"/>
              <a:gd name="connsiteY159" fmla="*/ 5881814 h 6858000"/>
              <a:gd name="connsiteX160" fmla="*/ 171273 w 5734864"/>
              <a:gd name="connsiteY160" fmla="*/ 5895339 h 6858000"/>
              <a:gd name="connsiteX161" fmla="*/ 171658 w 5734864"/>
              <a:gd name="connsiteY161" fmla="*/ 5898749 h 6858000"/>
              <a:gd name="connsiteX162" fmla="*/ 174658 w 5734864"/>
              <a:gd name="connsiteY162" fmla="*/ 5919558 h 6858000"/>
              <a:gd name="connsiteX163" fmla="*/ 169099 w 5734864"/>
              <a:gd name="connsiteY163" fmla="*/ 5984417 h 6858000"/>
              <a:gd name="connsiteX164" fmla="*/ 162007 w 5734864"/>
              <a:gd name="connsiteY164" fmla="*/ 6049043 h 6858000"/>
              <a:gd name="connsiteX165" fmla="*/ 156875 w 5734864"/>
              <a:gd name="connsiteY165" fmla="*/ 6114000 h 6858000"/>
              <a:gd name="connsiteX166" fmla="*/ 165441 w 5734864"/>
              <a:gd name="connsiteY166" fmla="*/ 6146938 h 6858000"/>
              <a:gd name="connsiteX167" fmla="*/ 165177 w 5734864"/>
              <a:gd name="connsiteY167" fmla="*/ 6150658 h 6858000"/>
              <a:gd name="connsiteX168" fmla="*/ 161772 w 5734864"/>
              <a:gd name="connsiteY168" fmla="*/ 6160011 h 6858000"/>
              <a:gd name="connsiteX169" fmla="*/ 160051 w 5734864"/>
              <a:gd name="connsiteY169" fmla="*/ 6163393 h 6858000"/>
              <a:gd name="connsiteX170" fmla="*/ 158473 w 5734864"/>
              <a:gd name="connsiteY170" fmla="*/ 6168628 h 6858000"/>
              <a:gd name="connsiteX171" fmla="*/ 158573 w 5734864"/>
              <a:gd name="connsiteY171" fmla="*/ 6168799 h 6858000"/>
              <a:gd name="connsiteX172" fmla="*/ 146463 w 5734864"/>
              <a:gd name="connsiteY172" fmla="*/ 6196671 h 6858000"/>
              <a:gd name="connsiteX173" fmla="*/ 150209 w 5734864"/>
              <a:gd name="connsiteY173" fmla="*/ 6232365 h 6858000"/>
              <a:gd name="connsiteX174" fmla="*/ 148544 w 5734864"/>
              <a:gd name="connsiteY174" fmla="*/ 6246162 h 6858000"/>
              <a:gd name="connsiteX175" fmla="*/ 148403 w 5734864"/>
              <a:gd name="connsiteY175" fmla="*/ 6253754 h 6858000"/>
              <a:gd name="connsiteX176" fmla="*/ 138880 w 5734864"/>
              <a:gd name="connsiteY176" fmla="*/ 6276449 h 6858000"/>
              <a:gd name="connsiteX177" fmla="*/ 138683 w 5734864"/>
              <a:gd name="connsiteY177" fmla="*/ 6279721 h 6858000"/>
              <a:gd name="connsiteX178" fmla="*/ 130721 w 5734864"/>
              <a:gd name="connsiteY178" fmla="*/ 6293675 h 6858000"/>
              <a:gd name="connsiteX179" fmla="*/ 120717 w 5734864"/>
              <a:gd name="connsiteY179" fmla="*/ 6313967 h 6858000"/>
              <a:gd name="connsiteX180" fmla="*/ 120841 w 5734864"/>
              <a:gd name="connsiteY180" fmla="*/ 6315437 h 6858000"/>
              <a:gd name="connsiteX181" fmla="*/ 115208 w 5734864"/>
              <a:gd name="connsiteY181" fmla="*/ 6324024 h 6858000"/>
              <a:gd name="connsiteX182" fmla="*/ 101217 w 5734864"/>
              <a:gd name="connsiteY182" fmla="*/ 6365923 h 6858000"/>
              <a:gd name="connsiteX183" fmla="*/ 74946 w 5734864"/>
              <a:gd name="connsiteY183" fmla="*/ 6556817 h 6858000"/>
              <a:gd name="connsiteX184" fmla="*/ 16001 w 5734864"/>
              <a:gd name="connsiteY184" fmla="*/ 6808678 h 6858000"/>
              <a:gd name="connsiteX185" fmla="*/ 0 w 5734864"/>
              <a:gd name="connsiteY185" fmla="*/ 6858000 h 6858000"/>
              <a:gd name="connsiteX186" fmla="*/ 5734864 w 5734864"/>
              <a:gd name="connsiteY186" fmla="*/ 6858000 h 6858000"/>
              <a:gd name="connsiteX187" fmla="*/ 5734864 w 5734864"/>
              <a:gd name="connsiteY187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</a:cxnLst>
            <a:rect l="l" t="t" r="r" b="b"/>
            <a:pathLst>
              <a:path w="5734864" h="6858000">
                <a:moveTo>
                  <a:pt x="5734864" y="0"/>
                </a:moveTo>
                <a:lnTo>
                  <a:pt x="771611" y="0"/>
                </a:lnTo>
                <a:cubicBezTo>
                  <a:pt x="771634" y="16369"/>
                  <a:pt x="771656" y="32739"/>
                  <a:pt x="771679" y="49108"/>
                </a:cubicBezTo>
                <a:cubicBezTo>
                  <a:pt x="775201" y="55622"/>
                  <a:pt x="788724" y="196721"/>
                  <a:pt x="794248" y="200968"/>
                </a:cubicBezTo>
                <a:lnTo>
                  <a:pt x="801749" y="414071"/>
                </a:lnTo>
                <a:cubicBezTo>
                  <a:pt x="807329" y="440933"/>
                  <a:pt x="835107" y="598697"/>
                  <a:pt x="818548" y="585467"/>
                </a:cubicBezTo>
                <a:cubicBezTo>
                  <a:pt x="856197" y="664140"/>
                  <a:pt x="837895" y="708473"/>
                  <a:pt x="857476" y="800623"/>
                </a:cubicBezTo>
                <a:cubicBezTo>
                  <a:pt x="822401" y="857344"/>
                  <a:pt x="855723" y="824571"/>
                  <a:pt x="851083" y="878903"/>
                </a:cubicBezTo>
                <a:cubicBezTo>
                  <a:pt x="884811" y="859448"/>
                  <a:pt x="834648" y="946397"/>
                  <a:pt x="873564" y="943826"/>
                </a:cubicBezTo>
                <a:cubicBezTo>
                  <a:pt x="871487" y="953795"/>
                  <a:pt x="868248" y="963533"/>
                  <a:pt x="864705" y="973328"/>
                </a:cubicBezTo>
                <a:lnTo>
                  <a:pt x="862869" y="978457"/>
                </a:lnTo>
                <a:lnTo>
                  <a:pt x="862233" y="998041"/>
                </a:lnTo>
                <a:lnTo>
                  <a:pt x="853665" y="1004750"/>
                </a:lnTo>
                <a:lnTo>
                  <a:pt x="847865" y="1070795"/>
                </a:lnTo>
                <a:cubicBezTo>
                  <a:pt x="870234" y="1110486"/>
                  <a:pt x="833172" y="1190441"/>
                  <a:pt x="862786" y="1238994"/>
                </a:cubicBezTo>
                <a:cubicBezTo>
                  <a:pt x="864699" y="1290599"/>
                  <a:pt x="860615" y="1347716"/>
                  <a:pt x="859345" y="1380427"/>
                </a:cubicBezTo>
                <a:cubicBezTo>
                  <a:pt x="845703" y="1396391"/>
                  <a:pt x="873184" y="1435525"/>
                  <a:pt x="855172" y="1435262"/>
                </a:cubicBezTo>
                <a:lnTo>
                  <a:pt x="860494" y="1453861"/>
                </a:lnTo>
                <a:lnTo>
                  <a:pt x="853731" y="1467047"/>
                </a:lnTo>
                <a:cubicBezTo>
                  <a:pt x="846549" y="1480528"/>
                  <a:pt x="841728" y="1491093"/>
                  <a:pt x="845847" y="1502307"/>
                </a:cubicBezTo>
                <a:lnTo>
                  <a:pt x="817613" y="1565166"/>
                </a:lnTo>
                <a:cubicBezTo>
                  <a:pt x="805468" y="1557258"/>
                  <a:pt x="816534" y="1596564"/>
                  <a:pt x="804223" y="1601941"/>
                </a:cubicBezTo>
                <a:cubicBezTo>
                  <a:pt x="794287" y="1604654"/>
                  <a:pt x="795328" y="1617209"/>
                  <a:pt x="791773" y="1627005"/>
                </a:cubicBezTo>
                <a:cubicBezTo>
                  <a:pt x="781684" y="1634393"/>
                  <a:pt x="772978" y="1683187"/>
                  <a:pt x="774645" y="1699922"/>
                </a:cubicBezTo>
                <a:cubicBezTo>
                  <a:pt x="785341" y="1746767"/>
                  <a:pt x="744845" y="1787099"/>
                  <a:pt x="752343" y="1824604"/>
                </a:cubicBezTo>
                <a:cubicBezTo>
                  <a:pt x="751502" y="1834578"/>
                  <a:pt x="749297" y="1842929"/>
                  <a:pt x="746254" y="1850222"/>
                </a:cubicBezTo>
                <a:lnTo>
                  <a:pt x="728600" y="1869603"/>
                </a:lnTo>
                <a:lnTo>
                  <a:pt x="724396" y="1883104"/>
                </a:lnTo>
                <a:lnTo>
                  <a:pt x="722165" y="1885924"/>
                </a:lnTo>
                <a:lnTo>
                  <a:pt x="721338" y="1887123"/>
                </a:lnTo>
                <a:lnTo>
                  <a:pt x="714840" y="1902274"/>
                </a:lnTo>
                <a:lnTo>
                  <a:pt x="722847" y="1929891"/>
                </a:lnTo>
                <a:lnTo>
                  <a:pt x="714660" y="1982709"/>
                </a:lnTo>
                <a:cubicBezTo>
                  <a:pt x="727725" y="2006201"/>
                  <a:pt x="714739" y="1997091"/>
                  <a:pt x="710759" y="2013010"/>
                </a:cubicBezTo>
                <a:cubicBezTo>
                  <a:pt x="707970" y="2027531"/>
                  <a:pt x="700788" y="2054714"/>
                  <a:pt x="697927" y="2069833"/>
                </a:cubicBezTo>
                <a:cubicBezTo>
                  <a:pt x="685211" y="2080229"/>
                  <a:pt x="698762" y="2088241"/>
                  <a:pt x="693594" y="2103731"/>
                </a:cubicBezTo>
                <a:cubicBezTo>
                  <a:pt x="688481" y="2110649"/>
                  <a:pt x="687183" y="2115973"/>
                  <a:pt x="691109" y="2124027"/>
                </a:cubicBezTo>
                <a:cubicBezTo>
                  <a:pt x="666413" y="2155740"/>
                  <a:pt x="688031" y="2144874"/>
                  <a:pt x="676593" y="2176182"/>
                </a:cubicBezTo>
                <a:cubicBezTo>
                  <a:pt x="665190" y="2202944"/>
                  <a:pt x="656416" y="2233857"/>
                  <a:pt x="633227" y="2258036"/>
                </a:cubicBezTo>
                <a:cubicBezTo>
                  <a:pt x="626930" y="2262191"/>
                  <a:pt x="623498" y="2274069"/>
                  <a:pt x="625564" y="2284567"/>
                </a:cubicBezTo>
                <a:cubicBezTo>
                  <a:pt x="625918" y="2286374"/>
                  <a:pt x="626427" y="2288071"/>
                  <a:pt x="627074" y="2289605"/>
                </a:cubicBezTo>
                <a:cubicBezTo>
                  <a:pt x="619029" y="2296628"/>
                  <a:pt x="616453" y="2303188"/>
                  <a:pt x="614574" y="2308717"/>
                </a:cubicBezTo>
                <a:lnTo>
                  <a:pt x="606890" y="2320662"/>
                </a:lnTo>
                <a:lnTo>
                  <a:pt x="605558" y="2327897"/>
                </a:lnTo>
                <a:lnTo>
                  <a:pt x="602202" y="2357749"/>
                </a:lnTo>
                <a:lnTo>
                  <a:pt x="600213" y="2364905"/>
                </a:lnTo>
                <a:lnTo>
                  <a:pt x="597160" y="2388351"/>
                </a:lnTo>
                <a:lnTo>
                  <a:pt x="597982" y="2402296"/>
                </a:lnTo>
                <a:lnTo>
                  <a:pt x="593150" y="2420015"/>
                </a:lnTo>
                <a:cubicBezTo>
                  <a:pt x="593044" y="2420926"/>
                  <a:pt x="592939" y="2421838"/>
                  <a:pt x="592833" y="2422749"/>
                </a:cubicBezTo>
                <a:lnTo>
                  <a:pt x="594479" y="2426002"/>
                </a:lnTo>
                <a:cubicBezTo>
                  <a:pt x="594168" y="2427683"/>
                  <a:pt x="593118" y="2429721"/>
                  <a:pt x="591963" y="2431950"/>
                </a:cubicBezTo>
                <a:cubicBezTo>
                  <a:pt x="591823" y="2432599"/>
                  <a:pt x="591684" y="2433248"/>
                  <a:pt x="591544" y="2433897"/>
                </a:cubicBezTo>
                <a:lnTo>
                  <a:pt x="589519" y="2451398"/>
                </a:lnTo>
                <a:cubicBezTo>
                  <a:pt x="589692" y="2452777"/>
                  <a:pt x="589864" y="2454157"/>
                  <a:pt x="590037" y="2455536"/>
                </a:cubicBezTo>
                <a:lnTo>
                  <a:pt x="588179" y="2462981"/>
                </a:lnTo>
                <a:lnTo>
                  <a:pt x="583434" y="2503991"/>
                </a:lnTo>
                <a:cubicBezTo>
                  <a:pt x="576530" y="2566058"/>
                  <a:pt x="570433" y="2625224"/>
                  <a:pt x="567942" y="2652936"/>
                </a:cubicBezTo>
                <a:cubicBezTo>
                  <a:pt x="570864" y="2658290"/>
                  <a:pt x="572739" y="2664095"/>
                  <a:pt x="573869" y="2670188"/>
                </a:cubicBezTo>
                <a:lnTo>
                  <a:pt x="575243" y="2688114"/>
                </a:lnTo>
                <a:lnTo>
                  <a:pt x="573824" y="2689856"/>
                </a:lnTo>
                <a:cubicBezTo>
                  <a:pt x="569972" y="2698471"/>
                  <a:pt x="569572" y="2704494"/>
                  <a:pt x="570699" y="2709353"/>
                </a:cubicBezTo>
                <a:lnTo>
                  <a:pt x="573192" y="2714527"/>
                </a:lnTo>
                <a:cubicBezTo>
                  <a:pt x="572809" y="2719080"/>
                  <a:pt x="572427" y="2723634"/>
                  <a:pt x="572044" y="2728187"/>
                </a:cubicBezTo>
                <a:cubicBezTo>
                  <a:pt x="572184" y="2737412"/>
                  <a:pt x="572325" y="2746638"/>
                  <a:pt x="572465" y="2755863"/>
                </a:cubicBezTo>
                <a:lnTo>
                  <a:pt x="570028" y="2760324"/>
                </a:lnTo>
                <a:lnTo>
                  <a:pt x="566748" y="2800948"/>
                </a:lnTo>
                <a:lnTo>
                  <a:pt x="565509" y="2801167"/>
                </a:lnTo>
                <a:cubicBezTo>
                  <a:pt x="562655" y="2802587"/>
                  <a:pt x="560408" y="2805381"/>
                  <a:pt x="559367" y="2811129"/>
                </a:cubicBezTo>
                <a:cubicBezTo>
                  <a:pt x="543471" y="2797318"/>
                  <a:pt x="552020" y="2812773"/>
                  <a:pt x="550354" y="2830949"/>
                </a:cubicBezTo>
                <a:cubicBezTo>
                  <a:pt x="525292" y="2813553"/>
                  <a:pt x="531129" y="2868192"/>
                  <a:pt x="514795" y="2872433"/>
                </a:cubicBezTo>
                <a:lnTo>
                  <a:pt x="509875" y="2923099"/>
                </a:lnTo>
                <a:lnTo>
                  <a:pt x="509577" y="2923197"/>
                </a:lnTo>
                <a:cubicBezTo>
                  <a:pt x="508704" y="2924865"/>
                  <a:pt x="508038" y="2927556"/>
                  <a:pt x="507597" y="2931868"/>
                </a:cubicBezTo>
                <a:cubicBezTo>
                  <a:pt x="507524" y="2934019"/>
                  <a:pt x="507452" y="2936171"/>
                  <a:pt x="507379" y="2938322"/>
                </a:cubicBezTo>
                <a:lnTo>
                  <a:pt x="504725" y="2954519"/>
                </a:lnTo>
                <a:lnTo>
                  <a:pt x="502018" y="2959643"/>
                </a:lnTo>
                <a:lnTo>
                  <a:pt x="498360" y="2961019"/>
                </a:lnTo>
                <a:lnTo>
                  <a:pt x="498483" y="2962590"/>
                </a:lnTo>
                <a:cubicBezTo>
                  <a:pt x="502388" y="2975027"/>
                  <a:pt x="510202" y="2980016"/>
                  <a:pt x="484403" y="2990538"/>
                </a:cubicBezTo>
                <a:cubicBezTo>
                  <a:pt x="489425" y="3018352"/>
                  <a:pt x="474337" y="3021029"/>
                  <a:pt x="463075" y="3055956"/>
                </a:cubicBezTo>
                <a:cubicBezTo>
                  <a:pt x="469487" y="3072485"/>
                  <a:pt x="464165" y="3083955"/>
                  <a:pt x="455013" y="3094482"/>
                </a:cubicBezTo>
                <a:cubicBezTo>
                  <a:pt x="453131" y="3130054"/>
                  <a:pt x="437643" y="3160106"/>
                  <a:pt x="428391" y="3198850"/>
                </a:cubicBezTo>
                <a:lnTo>
                  <a:pt x="401440" y="3307560"/>
                </a:lnTo>
                <a:lnTo>
                  <a:pt x="386076" y="3373943"/>
                </a:lnTo>
                <a:cubicBezTo>
                  <a:pt x="386236" y="3376061"/>
                  <a:pt x="380537" y="3378856"/>
                  <a:pt x="374726" y="3381364"/>
                </a:cubicBezTo>
                <a:lnTo>
                  <a:pt x="369145" y="3383729"/>
                </a:lnTo>
                <a:lnTo>
                  <a:pt x="364294" y="3414159"/>
                </a:lnTo>
                <a:lnTo>
                  <a:pt x="366450" y="3436925"/>
                </a:lnTo>
                <a:lnTo>
                  <a:pt x="351743" y="3521619"/>
                </a:lnTo>
                <a:lnTo>
                  <a:pt x="345784" y="3603757"/>
                </a:lnTo>
                <a:cubicBezTo>
                  <a:pt x="345255" y="3619979"/>
                  <a:pt x="344727" y="3636202"/>
                  <a:pt x="344198" y="3652424"/>
                </a:cubicBezTo>
                <a:lnTo>
                  <a:pt x="352450" y="3665222"/>
                </a:lnTo>
                <a:lnTo>
                  <a:pt x="342621" y="3700804"/>
                </a:lnTo>
                <a:lnTo>
                  <a:pt x="341514" y="3734774"/>
                </a:lnTo>
                <a:cubicBezTo>
                  <a:pt x="341212" y="3751567"/>
                  <a:pt x="340909" y="3768360"/>
                  <a:pt x="340607" y="3785153"/>
                </a:cubicBezTo>
                <a:cubicBezTo>
                  <a:pt x="340640" y="3786161"/>
                  <a:pt x="340674" y="3787169"/>
                  <a:pt x="340707" y="3788177"/>
                </a:cubicBezTo>
                <a:cubicBezTo>
                  <a:pt x="340592" y="3791719"/>
                  <a:pt x="340476" y="3795261"/>
                  <a:pt x="340361" y="3798803"/>
                </a:cubicBezTo>
                <a:cubicBezTo>
                  <a:pt x="340121" y="3812119"/>
                  <a:pt x="339882" y="3825434"/>
                  <a:pt x="339642" y="3838750"/>
                </a:cubicBezTo>
                <a:cubicBezTo>
                  <a:pt x="337363" y="3949044"/>
                  <a:pt x="361794" y="3960437"/>
                  <a:pt x="360295" y="4015196"/>
                </a:cubicBezTo>
                <a:lnTo>
                  <a:pt x="339043" y="4052778"/>
                </a:lnTo>
                <a:lnTo>
                  <a:pt x="339343" y="4096257"/>
                </a:lnTo>
                <a:cubicBezTo>
                  <a:pt x="362058" y="4159145"/>
                  <a:pt x="332404" y="4250479"/>
                  <a:pt x="340786" y="4321136"/>
                </a:cubicBezTo>
                <a:cubicBezTo>
                  <a:pt x="341421" y="4376624"/>
                  <a:pt x="344189" y="4407708"/>
                  <a:pt x="343158" y="4429174"/>
                </a:cubicBezTo>
                <a:cubicBezTo>
                  <a:pt x="340948" y="4436304"/>
                  <a:pt x="337887" y="4443121"/>
                  <a:pt x="334599" y="4449938"/>
                </a:cubicBezTo>
                <a:lnTo>
                  <a:pt x="332890" y="4453515"/>
                </a:lnTo>
                <a:lnTo>
                  <a:pt x="331105" y="4467941"/>
                </a:lnTo>
                <a:lnTo>
                  <a:pt x="324289" y="4471861"/>
                </a:lnTo>
                <a:lnTo>
                  <a:pt x="317079" y="4493468"/>
                </a:lnTo>
                <a:cubicBezTo>
                  <a:pt x="315353" y="4501584"/>
                  <a:pt x="314639" y="4510343"/>
                  <a:pt x="315557" y="4520067"/>
                </a:cubicBezTo>
                <a:cubicBezTo>
                  <a:pt x="315451" y="4525669"/>
                  <a:pt x="315346" y="4531270"/>
                  <a:pt x="315240" y="4536872"/>
                </a:cubicBezTo>
                <a:lnTo>
                  <a:pt x="316200" y="4538297"/>
                </a:lnTo>
                <a:cubicBezTo>
                  <a:pt x="316738" y="4541182"/>
                  <a:pt x="316785" y="4544563"/>
                  <a:pt x="317507" y="4547582"/>
                </a:cubicBezTo>
                <a:cubicBezTo>
                  <a:pt x="322716" y="4552468"/>
                  <a:pt x="324912" y="4582137"/>
                  <a:pt x="323078" y="4592102"/>
                </a:cubicBezTo>
                <a:cubicBezTo>
                  <a:pt x="314597" y="4619728"/>
                  <a:pt x="334923" y="4645745"/>
                  <a:pt x="328722" y="4667914"/>
                </a:cubicBezTo>
                <a:cubicBezTo>
                  <a:pt x="330810" y="4685069"/>
                  <a:pt x="333803" y="4690356"/>
                  <a:pt x="335597" y="4695035"/>
                </a:cubicBezTo>
                <a:lnTo>
                  <a:pt x="339485" y="4695979"/>
                </a:lnTo>
                <a:lnTo>
                  <a:pt x="341089" y="4704268"/>
                </a:lnTo>
                <a:lnTo>
                  <a:pt x="342177" y="4706060"/>
                </a:lnTo>
                <a:cubicBezTo>
                  <a:pt x="344268" y="4709474"/>
                  <a:pt x="346234" y="4712931"/>
                  <a:pt x="347751" y="4716754"/>
                </a:cubicBezTo>
                <a:lnTo>
                  <a:pt x="344125" y="4764669"/>
                </a:lnTo>
                <a:lnTo>
                  <a:pt x="340188" y="4779386"/>
                </a:lnTo>
                <a:lnTo>
                  <a:pt x="335146" y="4787491"/>
                </a:lnTo>
                <a:lnTo>
                  <a:pt x="319124" y="4843514"/>
                </a:lnTo>
                <a:lnTo>
                  <a:pt x="305956" y="4881505"/>
                </a:lnTo>
                <a:lnTo>
                  <a:pt x="301062" y="4889332"/>
                </a:lnTo>
                <a:lnTo>
                  <a:pt x="302141" y="4899400"/>
                </a:lnTo>
                <a:cubicBezTo>
                  <a:pt x="302767" y="4900706"/>
                  <a:pt x="303536" y="4901803"/>
                  <a:pt x="304424" y="4902664"/>
                </a:cubicBezTo>
                <a:lnTo>
                  <a:pt x="293123" y="4932769"/>
                </a:lnTo>
                <a:lnTo>
                  <a:pt x="292275" y="4936482"/>
                </a:lnTo>
                <a:lnTo>
                  <a:pt x="288304" y="4962325"/>
                </a:lnTo>
                <a:cubicBezTo>
                  <a:pt x="288009" y="4988948"/>
                  <a:pt x="287715" y="5015570"/>
                  <a:pt x="287420" y="5042193"/>
                </a:cubicBezTo>
                <a:cubicBezTo>
                  <a:pt x="295373" y="5039737"/>
                  <a:pt x="281659" y="5060438"/>
                  <a:pt x="287020" y="5065655"/>
                </a:cubicBezTo>
                <a:cubicBezTo>
                  <a:pt x="291675" y="5068928"/>
                  <a:pt x="288601" y="5075970"/>
                  <a:pt x="288488" y="5082216"/>
                </a:cubicBezTo>
                <a:cubicBezTo>
                  <a:pt x="292282" y="5088207"/>
                  <a:pt x="287008" y="5117775"/>
                  <a:pt x="282763" y="5127114"/>
                </a:cubicBezTo>
                <a:cubicBezTo>
                  <a:pt x="267723" y="5152218"/>
                  <a:pt x="280799" y="5182399"/>
                  <a:pt x="269316" y="5202682"/>
                </a:cubicBezTo>
                <a:cubicBezTo>
                  <a:pt x="267050" y="5219969"/>
                  <a:pt x="268614" y="5225841"/>
                  <a:pt x="269174" y="5230835"/>
                </a:cubicBezTo>
                <a:lnTo>
                  <a:pt x="272679" y="5232660"/>
                </a:lnTo>
                <a:lnTo>
                  <a:pt x="272160" y="5241150"/>
                </a:lnTo>
                <a:lnTo>
                  <a:pt x="272760" y="5243156"/>
                </a:lnTo>
                <a:cubicBezTo>
                  <a:pt x="273922" y="5246984"/>
                  <a:pt x="274952" y="5250824"/>
                  <a:pt x="275462" y="5254919"/>
                </a:cubicBezTo>
                <a:cubicBezTo>
                  <a:pt x="258407" y="5258851"/>
                  <a:pt x="276976" y="5290392"/>
                  <a:pt x="262897" y="5286259"/>
                </a:cubicBezTo>
                <a:cubicBezTo>
                  <a:pt x="262724" y="5309439"/>
                  <a:pt x="239612" y="5337531"/>
                  <a:pt x="252761" y="5357801"/>
                </a:cubicBezTo>
                <a:cubicBezTo>
                  <a:pt x="248775" y="5392256"/>
                  <a:pt x="247799" y="5423412"/>
                  <a:pt x="242360" y="5460080"/>
                </a:cubicBezTo>
                <a:cubicBezTo>
                  <a:pt x="232632" y="5488478"/>
                  <a:pt x="242025" y="5519143"/>
                  <a:pt x="229880" y="5539714"/>
                </a:cubicBezTo>
                <a:cubicBezTo>
                  <a:pt x="230558" y="5572454"/>
                  <a:pt x="222150" y="5613340"/>
                  <a:pt x="204283" y="5639080"/>
                </a:cubicBezTo>
                <a:cubicBezTo>
                  <a:pt x="201596" y="5674226"/>
                  <a:pt x="191051" y="5680198"/>
                  <a:pt x="198948" y="5710958"/>
                </a:cubicBezTo>
                <a:cubicBezTo>
                  <a:pt x="196338" y="5713534"/>
                  <a:pt x="194185" y="5716550"/>
                  <a:pt x="192367" y="5719859"/>
                </a:cubicBezTo>
                <a:lnTo>
                  <a:pt x="188035" y="5729935"/>
                </a:lnTo>
                <a:lnTo>
                  <a:pt x="188428" y="5731182"/>
                </a:lnTo>
                <a:lnTo>
                  <a:pt x="181635" y="5753538"/>
                </a:lnTo>
                <a:lnTo>
                  <a:pt x="169744" y="5796307"/>
                </a:lnTo>
                <a:lnTo>
                  <a:pt x="170351" y="5796644"/>
                </a:lnTo>
                <a:cubicBezTo>
                  <a:pt x="171558" y="5797954"/>
                  <a:pt x="172173" y="5799948"/>
                  <a:pt x="171559" y="5803435"/>
                </a:cubicBezTo>
                <a:cubicBezTo>
                  <a:pt x="182664" y="5798231"/>
                  <a:pt x="175075" y="5805646"/>
                  <a:pt x="172284" y="5816391"/>
                </a:cubicBezTo>
                <a:cubicBezTo>
                  <a:pt x="188911" y="5810703"/>
                  <a:pt x="174844" y="5841128"/>
                  <a:pt x="182542" y="5846382"/>
                </a:cubicBezTo>
                <a:cubicBezTo>
                  <a:pt x="180118" y="5854404"/>
                  <a:pt x="177856" y="5862781"/>
                  <a:pt x="175877" y="5871336"/>
                </a:cubicBezTo>
                <a:lnTo>
                  <a:pt x="174910" y="5876376"/>
                </a:lnTo>
                <a:lnTo>
                  <a:pt x="175047" y="5876483"/>
                </a:lnTo>
                <a:cubicBezTo>
                  <a:pt x="175167" y="5877594"/>
                  <a:pt x="174973" y="5879257"/>
                  <a:pt x="174335" y="5881814"/>
                </a:cubicBezTo>
                <a:lnTo>
                  <a:pt x="171273" y="5895339"/>
                </a:lnTo>
                <a:cubicBezTo>
                  <a:pt x="171401" y="5896476"/>
                  <a:pt x="171530" y="5897612"/>
                  <a:pt x="171658" y="5898749"/>
                </a:cubicBezTo>
                <a:lnTo>
                  <a:pt x="174658" y="5919558"/>
                </a:lnTo>
                <a:cubicBezTo>
                  <a:pt x="173958" y="5933601"/>
                  <a:pt x="171208" y="5962838"/>
                  <a:pt x="169099" y="5984417"/>
                </a:cubicBezTo>
                <a:cubicBezTo>
                  <a:pt x="162916" y="6005205"/>
                  <a:pt x="164971" y="6025162"/>
                  <a:pt x="162007" y="6049043"/>
                </a:cubicBezTo>
                <a:cubicBezTo>
                  <a:pt x="150795" y="6073830"/>
                  <a:pt x="160091" y="6088483"/>
                  <a:pt x="156875" y="6114000"/>
                </a:cubicBezTo>
                <a:cubicBezTo>
                  <a:pt x="141597" y="6134477"/>
                  <a:pt x="163381" y="6133378"/>
                  <a:pt x="165441" y="6146938"/>
                </a:cubicBezTo>
                <a:lnTo>
                  <a:pt x="165177" y="6150658"/>
                </a:lnTo>
                <a:lnTo>
                  <a:pt x="161772" y="6160011"/>
                </a:lnTo>
                <a:lnTo>
                  <a:pt x="160051" y="6163393"/>
                </a:lnTo>
                <a:cubicBezTo>
                  <a:pt x="159032" y="6165775"/>
                  <a:pt x="158564" y="6167421"/>
                  <a:pt x="158473" y="6168628"/>
                </a:cubicBezTo>
                <a:cubicBezTo>
                  <a:pt x="158506" y="6168685"/>
                  <a:pt x="158540" y="6168742"/>
                  <a:pt x="158573" y="6168799"/>
                </a:cubicBezTo>
                <a:lnTo>
                  <a:pt x="146463" y="6196671"/>
                </a:lnTo>
                <a:cubicBezTo>
                  <a:pt x="152348" y="6205503"/>
                  <a:pt x="134460" y="6231012"/>
                  <a:pt x="150209" y="6232365"/>
                </a:cubicBezTo>
                <a:cubicBezTo>
                  <a:pt x="145821" y="6242321"/>
                  <a:pt x="137774" y="6246719"/>
                  <a:pt x="148544" y="6246162"/>
                </a:cubicBezTo>
                <a:cubicBezTo>
                  <a:pt x="147378" y="6249522"/>
                  <a:pt x="147566" y="6251866"/>
                  <a:pt x="148403" y="6253754"/>
                </a:cubicBezTo>
                <a:lnTo>
                  <a:pt x="138880" y="6276449"/>
                </a:lnTo>
                <a:cubicBezTo>
                  <a:pt x="138814" y="6277540"/>
                  <a:pt x="138749" y="6278630"/>
                  <a:pt x="138683" y="6279721"/>
                </a:cubicBezTo>
                <a:lnTo>
                  <a:pt x="130721" y="6293675"/>
                </a:lnTo>
                <a:lnTo>
                  <a:pt x="120717" y="6313967"/>
                </a:lnTo>
                <a:cubicBezTo>
                  <a:pt x="120758" y="6314457"/>
                  <a:pt x="120800" y="6314947"/>
                  <a:pt x="120841" y="6315437"/>
                </a:cubicBezTo>
                <a:lnTo>
                  <a:pt x="115208" y="6324024"/>
                </a:lnTo>
                <a:cubicBezTo>
                  <a:pt x="113007" y="6326672"/>
                  <a:pt x="103991" y="6364381"/>
                  <a:pt x="101217" y="6365923"/>
                </a:cubicBezTo>
                <a:lnTo>
                  <a:pt x="74946" y="6556817"/>
                </a:lnTo>
                <a:cubicBezTo>
                  <a:pt x="55357" y="6665926"/>
                  <a:pt x="35695" y="6744075"/>
                  <a:pt x="16001" y="6808678"/>
                </a:cubicBezTo>
                <a:lnTo>
                  <a:pt x="0" y="6858000"/>
                </a:lnTo>
                <a:lnTo>
                  <a:pt x="5734864" y="6858000"/>
                </a:lnTo>
                <a:lnTo>
                  <a:pt x="5734864" y="0"/>
                </a:lnTo>
                <a:close/>
              </a:path>
            </a:pathLst>
          </a:custGeom>
          <a:solidFill>
            <a:srgbClr val="82766A">
              <a:alpha val="1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E1CA795-1F58-EF6F-5AB8-61D1E2EC9C9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48827" y="488191"/>
            <a:ext cx="3616913" cy="728720"/>
          </a:xfrm>
        </p:spPr>
        <p:txBody>
          <a:bodyPr>
            <a:normAutofit/>
          </a:bodyPr>
          <a:lstStyle/>
          <a:p>
            <a:r>
              <a:rPr lang="de-DE" sz="4400" dirty="0" err="1"/>
              <a:t>Klachten</a:t>
            </a:r>
            <a:r>
              <a:rPr lang="de-DE" sz="4400" dirty="0"/>
              <a:t> 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5D6FEC19-ADF8-A30E-3218-3C11648CD14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5018" y="1332238"/>
            <a:ext cx="4830149" cy="1111013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l">
              <a:lnSpc>
                <a:spcPct val="100000"/>
              </a:lnSpc>
            </a:pPr>
            <a:r>
              <a:rPr lang="nl-NL" sz="2000" u="sng">
                <a:solidFill>
                  <a:srgbClr val="404040"/>
                </a:solidFill>
                <a:latin typeface="Trebuchet MS"/>
              </a:rPr>
              <a:t>Plassen:</a:t>
            </a:r>
          </a:p>
          <a:p>
            <a:pPr marL="285750" indent="-285750" algn="l">
              <a:buFont typeface="Arial"/>
              <a:buChar char="•"/>
            </a:pPr>
            <a:r>
              <a:rPr lang="nl-NL" sz="2000">
                <a:solidFill>
                  <a:srgbClr val="404040"/>
                </a:solidFill>
                <a:ea typeface="+mn-lt"/>
                <a:cs typeface="+mn-lt"/>
              </a:rPr>
              <a:t>Nycturie</a:t>
            </a:r>
            <a:endParaRPr lang="nl-NL" sz="2000">
              <a:solidFill>
                <a:srgbClr val="404040"/>
              </a:solidFill>
            </a:endParaRPr>
          </a:p>
          <a:p>
            <a:pPr marL="742950" lvl="1" indent="-285750" algn="l">
              <a:buFont typeface="Courier New"/>
              <a:buChar char="o"/>
            </a:pPr>
            <a:r>
              <a:rPr lang="nl-NL">
                <a:solidFill>
                  <a:srgbClr val="404040"/>
                </a:solidFill>
                <a:ea typeface="+mn-lt"/>
                <a:cs typeface="+mn-lt"/>
              </a:rPr>
              <a:t>Overactieve blaas</a:t>
            </a:r>
            <a:endParaRPr lang="nl-NL" dirty="0">
              <a:solidFill>
                <a:srgbClr val="404040"/>
              </a:solidFill>
              <a:ea typeface="+mn-lt"/>
              <a:cs typeface="+mn-lt"/>
            </a:endParaRPr>
          </a:p>
          <a:p>
            <a:pPr marL="742950" lvl="1" indent="-285750" algn="l">
              <a:buFont typeface="Courier New"/>
              <a:buChar char="o"/>
            </a:pPr>
            <a:r>
              <a:rPr lang="nl-NL">
                <a:solidFill>
                  <a:srgbClr val="404040"/>
                </a:solidFill>
                <a:ea typeface="+mn-lt"/>
                <a:cs typeface="+mn-lt"/>
              </a:rPr>
              <a:t>Meer urine productie</a:t>
            </a:r>
            <a:endParaRPr lang="nl-NL" dirty="0">
              <a:solidFill>
                <a:srgbClr val="404040"/>
              </a:solidFill>
              <a:ea typeface="+mn-lt"/>
              <a:cs typeface="+mn-lt"/>
            </a:endParaRPr>
          </a:p>
          <a:p>
            <a:pPr marL="285750" indent="-285750" algn="l">
              <a:buFont typeface="Arial"/>
              <a:buChar char="•"/>
            </a:pPr>
            <a:r>
              <a:rPr lang="nl-NL" sz="2000">
                <a:solidFill>
                  <a:srgbClr val="404040"/>
                </a:solidFill>
                <a:ea typeface="+mn-lt"/>
                <a:cs typeface="+mn-lt"/>
              </a:rPr>
              <a:t>Urge/frequentie</a:t>
            </a:r>
            <a:endParaRPr lang="nl-NL" sz="2000">
              <a:solidFill>
                <a:srgbClr val="404040"/>
              </a:solidFill>
            </a:endParaRPr>
          </a:p>
          <a:p>
            <a:pPr marL="285750" indent="-285750" algn="l">
              <a:buFont typeface="Arial"/>
              <a:buChar char="•"/>
            </a:pPr>
            <a:r>
              <a:rPr lang="nl-NL" sz="2000">
                <a:solidFill>
                  <a:srgbClr val="404040"/>
                </a:solidFill>
                <a:ea typeface="+mn-lt"/>
                <a:cs typeface="+mn-lt"/>
              </a:rPr>
              <a:t>Moeite om de plas op gang te krijgen </a:t>
            </a:r>
            <a:endParaRPr lang="nl-NL" sz="2000">
              <a:solidFill>
                <a:srgbClr val="404040"/>
              </a:solidFill>
            </a:endParaRPr>
          </a:p>
          <a:p>
            <a:pPr marL="742950" lvl="1" indent="-285750" algn="l">
              <a:buFont typeface="Courier New"/>
              <a:buChar char="o"/>
            </a:pPr>
            <a:r>
              <a:rPr lang="nl-NL">
                <a:solidFill>
                  <a:srgbClr val="404040"/>
                </a:solidFill>
                <a:ea typeface="+mn-lt"/>
                <a:cs typeface="+mn-lt"/>
              </a:rPr>
              <a:t>Geen reflex/knijpkracht</a:t>
            </a:r>
            <a:endParaRPr lang="nl-NL" dirty="0">
              <a:solidFill>
                <a:srgbClr val="404040"/>
              </a:solidFill>
              <a:ea typeface="+mn-lt"/>
              <a:cs typeface="+mn-lt"/>
            </a:endParaRPr>
          </a:p>
          <a:p>
            <a:pPr marL="285750" indent="-285750" algn="l">
              <a:buFont typeface="Arial"/>
              <a:buChar char="•"/>
            </a:pPr>
            <a:r>
              <a:rPr lang="nl-NL" sz="2000">
                <a:solidFill>
                  <a:srgbClr val="404040"/>
                </a:solidFill>
                <a:ea typeface="+mn-lt"/>
                <a:cs typeface="+mn-lt"/>
              </a:rPr>
              <a:t>Gevoel dat de blaas niet leeg is </a:t>
            </a:r>
            <a:endParaRPr lang="nl-NL" sz="2000"/>
          </a:p>
          <a:p>
            <a:pPr marL="285750" indent="-285750" algn="l">
              <a:buFont typeface="Arial"/>
              <a:buChar char="•"/>
            </a:pPr>
            <a:r>
              <a:rPr lang="nl-NL" sz="2000">
                <a:solidFill>
                  <a:srgbClr val="404040"/>
                </a:solidFill>
                <a:ea typeface="+mn-lt"/>
                <a:cs typeface="+mn-lt"/>
              </a:rPr>
              <a:t>Kleine beetjes plassen per keer</a:t>
            </a:r>
            <a:endParaRPr lang="nl-NL" sz="2000">
              <a:solidFill>
                <a:srgbClr val="404040"/>
              </a:solidFill>
            </a:endParaRPr>
          </a:p>
          <a:p>
            <a:pPr marL="285750" indent="-285750" algn="l">
              <a:buFont typeface="Arial"/>
              <a:buChar char="•"/>
            </a:pPr>
            <a:r>
              <a:rPr lang="nl-NL" sz="2000">
                <a:solidFill>
                  <a:srgbClr val="404040"/>
                </a:solidFill>
                <a:latin typeface="Aptos"/>
              </a:rPr>
              <a:t>Nadruppelen</a:t>
            </a:r>
            <a:endParaRPr lang="nl-NL" sz="2000" dirty="0">
              <a:solidFill>
                <a:srgbClr val="404040"/>
              </a:solidFill>
              <a:latin typeface="Aptos"/>
            </a:endParaRPr>
          </a:p>
          <a:p>
            <a:pPr marL="285750" indent="-285750" algn="l">
              <a:buFont typeface="Arial"/>
              <a:buChar char="•"/>
            </a:pPr>
            <a:endParaRPr lang="nl-NL" sz="2000" dirty="0">
              <a:solidFill>
                <a:srgbClr val="404040"/>
              </a:solidFill>
              <a:latin typeface="Aptos"/>
            </a:endParaRPr>
          </a:p>
          <a:p>
            <a:pPr algn="l"/>
            <a:r>
              <a:rPr lang="nl-NL" sz="2000" dirty="0">
                <a:solidFill>
                  <a:srgbClr val="404040"/>
                </a:solidFill>
                <a:latin typeface="Aptos"/>
              </a:rPr>
              <a:t>Oorzaak: Signalen of </a:t>
            </a:r>
            <a:r>
              <a:rPr lang="nl-NL" sz="2000">
                <a:solidFill>
                  <a:srgbClr val="404040"/>
                </a:solidFill>
                <a:latin typeface="Aptos"/>
              </a:rPr>
              <a:t>samenwerking spieren</a:t>
            </a:r>
            <a:endParaRPr lang="nl-NL" sz="2000" dirty="0">
              <a:solidFill>
                <a:srgbClr val="404040"/>
              </a:solidFill>
              <a:latin typeface="Aptos"/>
            </a:endParaRPr>
          </a:p>
          <a:p>
            <a:pPr algn="l">
              <a:lnSpc>
                <a:spcPct val="100000"/>
              </a:lnSpc>
            </a:pPr>
            <a:endParaRPr lang="nl-NL" dirty="0">
              <a:solidFill>
                <a:srgbClr val="404040"/>
              </a:solidFill>
              <a:latin typeface="Trebuchet MS"/>
            </a:endParaRPr>
          </a:p>
        </p:txBody>
      </p:sp>
      <p:pic>
        <p:nvPicPr>
          <p:cNvPr id="5" name="Afbeelding 4" descr="Afbeelding met clipart, Graphics, tekenfilm, ontwerp&#10;&#10;Door AI gegenereerde inhoud is mogelijk onjuist.">
            <a:extLst>
              <a:ext uri="{FF2B5EF4-FFF2-40B4-BE49-F238E27FC236}">
                <a16:creationId xmlns:a16="http://schemas.microsoft.com/office/drawing/2014/main" id="{24B08C23-3860-513C-3F53-67BE0CC7786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9691" y="2142"/>
            <a:ext cx="2126112" cy="1341890"/>
          </a:xfrm>
          <a:prstGeom prst="rect">
            <a:avLst/>
          </a:prstGeom>
        </p:spPr>
      </p:pic>
      <p:pic>
        <p:nvPicPr>
          <p:cNvPr id="10" name="Afbeelding 9" descr="Overactieve blaas: symptomen en behandeling | gezondheid.be">
            <a:extLst>
              <a:ext uri="{FF2B5EF4-FFF2-40B4-BE49-F238E27FC236}">
                <a16:creationId xmlns:a16="http://schemas.microsoft.com/office/drawing/2014/main" id="{6E74CD43-DB95-41DD-4F78-0B9EC0A6DA5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1159" y="3427736"/>
            <a:ext cx="2790825" cy="1638300"/>
          </a:xfrm>
          <a:prstGeom prst="rect">
            <a:avLst/>
          </a:prstGeom>
        </p:spPr>
      </p:pic>
      <p:pic>
        <p:nvPicPr>
          <p:cNvPr id="4" name="Afbeelding 3" descr="Urine-incontinentie of ongewild urineverlies: oplossingen bestaan |  gezondheid.be">
            <a:extLst>
              <a:ext uri="{FF2B5EF4-FFF2-40B4-BE49-F238E27FC236}">
                <a16:creationId xmlns:a16="http://schemas.microsoft.com/office/drawing/2014/main" id="{DE2B6F81-8BA0-1437-6C81-522F6A9AABA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55055" y="2525857"/>
            <a:ext cx="2829464" cy="3675342"/>
          </a:xfrm>
          <a:prstGeom prst="rect">
            <a:avLst/>
          </a:prstGeom>
        </p:spPr>
      </p:pic>
      <p:pic>
        <p:nvPicPr>
          <p:cNvPr id="8" name="Afbeelding 7" descr="Afbeelding met tekening&#10;&#10;Automatisch gegenereerde beschrijving">
            <a:extLst>
              <a:ext uri="{FF2B5EF4-FFF2-40B4-BE49-F238E27FC236}">
                <a16:creationId xmlns:a16="http://schemas.microsoft.com/office/drawing/2014/main" id="{3BCF0D64-EE82-BA37-4F8A-6470F05C977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493"/>
          <a:stretch>
            <a:fillRect/>
          </a:stretch>
        </p:blipFill>
        <p:spPr>
          <a:xfrm>
            <a:off x="7497651" y="245493"/>
            <a:ext cx="2325976" cy="2628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46615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Kantoor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3bb5651-11c8-45ba-9713-d8c5f0eea1e7">
      <Terms xmlns="http://schemas.microsoft.com/office/infopath/2007/PartnerControls"/>
    </lcf76f155ced4ddcb4097134ff3c332f>
    <TaxCatchAll xmlns="e245deda-6cd9-4bb6-b4ef-f4a87d71dbb9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8267C66187E8241BD4DF38B5F8C624E" ma:contentTypeVersion="16" ma:contentTypeDescription="Een nieuw document maken." ma:contentTypeScope="" ma:versionID="5a1ce918f203e5aaca83909ec8e1a738">
  <xsd:schema xmlns:xsd="http://www.w3.org/2001/XMLSchema" xmlns:xs="http://www.w3.org/2001/XMLSchema" xmlns:p="http://schemas.microsoft.com/office/2006/metadata/properties" xmlns:ns2="23bb5651-11c8-45ba-9713-d8c5f0eea1e7" xmlns:ns3="e245deda-6cd9-4bb6-b4ef-f4a87d71dbb9" targetNamespace="http://schemas.microsoft.com/office/2006/metadata/properties" ma:root="true" ma:fieldsID="77ad209b8a8c8176d95588a90214d48e" ns2:_="" ns3:_="">
    <xsd:import namespace="23bb5651-11c8-45ba-9713-d8c5f0eea1e7"/>
    <xsd:import namespace="e245deda-6cd9-4bb6-b4ef-f4a87d71dbb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bb5651-11c8-45ba-9713-d8c5f0eea1e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Afbeeldingtags" ma:readOnly="false" ma:fieldId="{5cf76f15-5ced-4ddc-b409-7134ff3c332f}" ma:taxonomyMulti="true" ma:sspId="7fdf121b-9bf2-493b-8716-3cd7b35077e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6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45deda-6cd9-4bb6-b4ef-f4a87d71dbb9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5acdd01-6bc6-490f-97b1-b90920173ac1}" ma:internalName="TaxCatchAll" ma:showField="CatchAllData" ma:web="e245deda-6cd9-4bb6-b4ef-f4a87d71dbb9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EC3D592-F2A0-4393-BEA5-AC905E9C7ECC}">
  <ds:schemaRefs>
    <ds:schemaRef ds:uri="http://schemas.microsoft.com/office/2006/metadata/properties"/>
    <ds:schemaRef ds:uri="http://schemas.microsoft.com/office/infopath/2007/PartnerControls"/>
    <ds:schemaRef ds:uri="23bb5651-11c8-45ba-9713-d8c5f0eea1e7"/>
    <ds:schemaRef ds:uri="e245deda-6cd9-4bb6-b4ef-f4a87d71dbb9"/>
  </ds:schemaRefs>
</ds:datastoreItem>
</file>

<file path=customXml/itemProps2.xml><?xml version="1.0" encoding="utf-8"?>
<ds:datastoreItem xmlns:ds="http://schemas.openxmlformats.org/officeDocument/2006/customXml" ds:itemID="{D204C202-C594-4173-B780-9396E92EBBC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ECF7DE7-E8E2-46D2-9D70-9B20698386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3bb5651-11c8-45ba-9713-d8c5f0eea1e7"/>
    <ds:schemaRef ds:uri="e245deda-6cd9-4bb6-b4ef-f4a87d71dbb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Breedbeeld</PresentationFormat>
  <Paragraphs>0</Paragraphs>
  <Slides>23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23</vt:i4>
      </vt:variant>
    </vt:vector>
  </HeadingPairs>
  <TitlesOfParts>
    <vt:vector size="24" baseType="lpstr">
      <vt:lpstr>Kantoorthema</vt:lpstr>
      <vt:lpstr>Bekkenfysiotherapie bij Parkinson</vt:lpstr>
      <vt:lpstr>Intro</vt:lpstr>
      <vt:lpstr>Inhoud</vt:lpstr>
      <vt:lpstr>Bekkenfysiotherapie</vt:lpstr>
      <vt:lpstr>Het bekken </vt:lpstr>
      <vt:lpstr>Bekkenbodemspieren </vt:lpstr>
      <vt:lpstr>PowerPoint-presentatie</vt:lpstr>
      <vt:lpstr>PowerPoint-presentatie</vt:lpstr>
      <vt:lpstr>Klachten </vt:lpstr>
      <vt:lpstr> </vt:lpstr>
      <vt:lpstr> </vt:lpstr>
      <vt:lpstr>Toiletadvies- Plassen </vt:lpstr>
      <vt:lpstr>Adviezen </vt:lpstr>
      <vt:lpstr>PowerPoint-presentatie</vt:lpstr>
      <vt:lpstr>PowerPoint-presentatie</vt:lpstr>
      <vt:lpstr>Klachten </vt:lpstr>
      <vt:lpstr>Toiletadvies- Ontlasten </vt:lpstr>
      <vt:lpstr>PowerPoint-presentatie</vt:lpstr>
      <vt:lpstr>Klachten </vt:lpstr>
      <vt:lpstr>Behandeling </vt:lpstr>
      <vt:lpstr>Behandeling </vt:lpstr>
      <vt:lpstr>Functioneel </vt:lpstr>
      <vt:lpstr>Vragen 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397</cp:revision>
  <dcterms:created xsi:type="dcterms:W3CDTF">2026-05-11T08:23:34Z</dcterms:created>
  <dcterms:modified xsi:type="dcterms:W3CDTF">2026-05-20T07:58:05Z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0x01010048267C66187E8241BD4DF38B5F8C624E</vt:lpwstr>
  </property>
  <property fmtid="{D5CDD505-2E9C-101B-9397-08002B2CF9AE}" pid="3" name="MediaServiceImageTags">
    <vt:lpwstr/>
  </property>
</Properties>
</file>