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matic SC"/>
      <p:regular r:id="rId17"/>
      <p:bold r:id="rId18"/>
    </p:embeddedFont>
    <p:embeddedFont>
      <p:font typeface="Source Code Pr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6.xml"/><Relationship Id="rId22" Type="http://schemas.openxmlformats.org/officeDocument/2006/relationships/font" Target="fonts/SourceCodePro-boldItalic.fntdata"/><Relationship Id="rId10" Type="http://schemas.openxmlformats.org/officeDocument/2006/relationships/slide" Target="slides/slide5.xml"/><Relationship Id="rId21" Type="http://schemas.openxmlformats.org/officeDocument/2006/relationships/font" Target="fonts/SourceCodePr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maticS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regular.fntdata"/><Relationship Id="rId6" Type="http://schemas.openxmlformats.org/officeDocument/2006/relationships/slide" Target="slides/slide1.xml"/><Relationship Id="rId18" Type="http://schemas.openxmlformats.org/officeDocument/2006/relationships/font" Target="fonts/AmaticS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dee021c3a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dee021c3a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dfa7d95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7dfa7d95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de43fc0f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7de43fc0f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dfbef26a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dfbef26a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de43fc0f3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de43fc0f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de43fc0f3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de43fc0f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dee021c3a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dee021c3a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de43fc0f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de43fc0f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dee021c3a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dee021c3a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dfbef26a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dfbef26a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eddiebeweegt.nl" TargetMode="External"/><Relationship Id="rId4" Type="http://schemas.openxmlformats.org/officeDocument/2006/relationships/hyperlink" Target="http://www.fitstap.nl" TargetMode="External"/><Relationship Id="rId5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32075"/>
            <a:ext cx="8520600" cy="226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Parkinson Café  18-2-2020</a:t>
            </a:r>
            <a:r>
              <a:rPr lang="nl"/>
              <a:t> </a:t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8025" y="689500"/>
            <a:ext cx="2337875" cy="1999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Heb je </a:t>
            </a:r>
            <a:r>
              <a:rPr lang="nl"/>
              <a:t>interesse</a:t>
            </a:r>
            <a:r>
              <a:rPr lang="nl"/>
              <a:t>?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Schrijf je naam/mailadres op en ik stuur je de info.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nl" sz="1400"/>
              <a:t>           Je kunt altijd nog nee zeggen.</a:t>
            </a: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Verdere info over Fitstap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website: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www.eddiebeweegt.nl</a:t>
            </a:r>
            <a:r>
              <a:rPr lang="nl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/>
              <a:t>of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4"/>
              </a:rPr>
              <a:t>www.fitstap.nl</a:t>
            </a:r>
            <a:r>
              <a:rPr lang="nl"/>
              <a:t> </a:t>
            </a:r>
            <a:endParaRPr/>
          </a:p>
        </p:txBody>
      </p:sp>
      <p:pic>
        <p:nvPicPr>
          <p:cNvPr descr="C:\Users\Eigenaar\Desktop\EddieBeweegt.jpg" id="120" name="Google Shape;120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31800" y="2356175"/>
            <a:ext cx="2818425" cy="183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Wie ben ik?</a:t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/>
              <a:t>Eddie Heerings</a:t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werkzaam in onderwijs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hardlooptrainer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wandeltrainer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Fitstapcoach o.a e-learning parkinson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kids running trainer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eigen bedrijf: </a:t>
            </a:r>
            <a:r>
              <a:rPr b="1" lang="nl" sz="1400"/>
              <a:t>Eddie Beweegt</a:t>
            </a:r>
            <a:endParaRPr b="1"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C:\Users\Eigenaar\Desktop\EddieBeweegt.jpg"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9525" y="1848425"/>
            <a:ext cx="2818425" cy="183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Programma vandaag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presentatie Fitstap  ongeveer 30 minuten tussendoor een activiteit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pauze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programma buiten, 20 minuten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afronding/vragen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is Fitstap?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</a:t>
            </a:r>
            <a:r>
              <a:rPr lang="nl" sz="1400"/>
              <a:t>rogramma ontwikkeld door KNWB. Nu erkend als werkzame interventie.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12 weken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Elke week een training van Fitstapcoach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Gebruik app op telefoon.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In app elke week opdrachten op gebied van : Bewegen, leefstijl, cognitieve fitness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De Fitstapcoach begeleidt proces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Fitstap en Parkinson	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/>
              <a:t>Regelmatig bewegen is positief. Aangetoond bij diverse onderzoeken o.a Radboud UMC in 2019.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 sz="1400"/>
              <a:t>Denk aan: </a:t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Welbevinden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Effecten Parkinson vertragen.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Conditie op peil houden.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Welke sport/beweging is aan te bevelen?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Calibri"/>
              <a:buChar char="●"/>
            </a:pPr>
            <a:r>
              <a:rPr lang="nl" sz="1400">
                <a:solidFill>
                  <a:srgbClr val="666666"/>
                </a:solidFill>
                <a:highlight>
                  <a:srgbClr val="FFFFFF"/>
                </a:highlight>
              </a:rPr>
              <a:t>Plezier is belangrijkste, je houdt het langer vol.</a:t>
            </a:r>
            <a:endParaRPr sz="1400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Calibri"/>
              <a:buChar char="●"/>
            </a:pPr>
            <a:r>
              <a:rPr lang="nl" sz="1400">
                <a:solidFill>
                  <a:srgbClr val="666666"/>
                </a:solidFill>
                <a:highlight>
                  <a:srgbClr val="FFFFFF"/>
                </a:highlight>
              </a:rPr>
              <a:t>Heb je altijd gesport en lukt het nog...ga gewoon door.</a:t>
            </a:r>
            <a:endParaRPr sz="1400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Calibri"/>
              <a:buChar char="●"/>
            </a:pPr>
            <a:r>
              <a:rPr lang="nl" sz="1400">
                <a:solidFill>
                  <a:srgbClr val="666666"/>
                </a:solidFill>
                <a:highlight>
                  <a:srgbClr val="FFFFFF"/>
                </a:highlight>
              </a:rPr>
              <a:t>wandelen, thuis sporten, aqua-fit, fietsen…………….allemaal aan te bevelen maar..schat het vooral zelf in.</a:t>
            </a:r>
            <a:endParaRPr sz="1400">
              <a:solidFill>
                <a:srgbClr val="666666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En nu actie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Cognitieve fitness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Training van de hersenen.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In Fitstap d.m.w. spel.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Kosten programma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/>
              <a:t>Kosten z</a:t>
            </a:r>
            <a:r>
              <a:rPr lang="nl" sz="1400"/>
              <a:t>ijn </a:t>
            </a:r>
            <a:r>
              <a:rPr b="1" lang="nl" sz="1400"/>
              <a:t>95 euro </a:t>
            </a:r>
            <a:r>
              <a:rPr lang="nl" sz="1400"/>
              <a:t>waarin inbegrepen:</a:t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Gebruik van de oefeningen in de app.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" sz="1400"/>
              <a:t>Elke week een training gedurende 12 weken.</a:t>
            </a:r>
            <a:endParaRPr sz="14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sz="1400"/>
              <a:t>Na elke training bespreken wat de opdrachten zijn die gemaakt kunnen worden.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start programma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Mogelijkheid programma: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/>
              <a:t>vrijdagen van half maart tot half juni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/>
              <a:t>10.00-11.00 uur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nl"/>
              <a:t>Start Driebergen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