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92" d="100"/>
          <a:sy n="92" d="100"/>
        </p:scale>
        <p:origin x="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21.01.2020</a:t>
            </a:fld>
            <a:endParaRPr lang="de-D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97115" y="4799148"/>
            <a:ext cx="10161494" cy="1951597"/>
          </a:xfrm>
        </p:spPr>
        <p:txBody>
          <a:bodyPr>
            <a:normAutofit/>
          </a:bodyPr>
          <a:lstStyle/>
          <a:p>
            <a:r>
              <a:rPr lang="de-DE" sz="6000" b="1" dirty="0" smtClean="0"/>
              <a:t>&amp; Aangepaste schoenen</a:t>
            </a:r>
            <a:endParaRPr lang="de-DE" sz="6000" b="1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376" y="824753"/>
            <a:ext cx="4074460" cy="31342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811" y="4435593"/>
            <a:ext cx="2102254" cy="210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kost het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Op orthopedische schoenen: eigen bijdrage</a:t>
            </a:r>
          </a:p>
          <a:p>
            <a:r>
              <a:rPr lang="nl-NL" dirty="0" smtClean="0"/>
              <a:t>Alles uit de basisverzekering: eigen risico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041" y="3350045"/>
            <a:ext cx="3718251" cy="318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6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11827" y="420209"/>
            <a:ext cx="1806766" cy="1166220"/>
          </a:xfrm>
        </p:spPr>
        <p:txBody>
          <a:bodyPr/>
          <a:lstStyle/>
          <a:p>
            <a:r>
              <a:rPr lang="nl-NL" dirty="0" smtClean="0"/>
              <a:t>Einde</a:t>
            </a:r>
            <a:endParaRPr lang="nl-NL" dirty="0"/>
          </a:p>
        </p:txBody>
      </p:sp>
      <p:pic>
        <p:nvPicPr>
          <p:cNvPr id="1026" name="Picture 2" descr="De bronafbeelding bekijk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24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Wie ben ik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Ger Bakker</a:t>
            </a:r>
          </a:p>
          <a:p>
            <a:r>
              <a:rPr lang="nl-NL" dirty="0" smtClean="0"/>
              <a:t>52 jaar</a:t>
            </a:r>
          </a:p>
          <a:p>
            <a:r>
              <a:rPr lang="nl-NL" dirty="0" smtClean="0"/>
              <a:t>Getrouwd: 2 kinderen</a:t>
            </a:r>
          </a:p>
          <a:p>
            <a:r>
              <a:rPr lang="nl-NL" smtClean="0"/>
              <a:t>Uit Nieuw-Amsterdam</a:t>
            </a:r>
            <a:endParaRPr lang="nl-NL" dirty="0" smtClean="0"/>
          </a:p>
          <a:p>
            <a:r>
              <a:rPr lang="nl-NL" dirty="0" smtClean="0"/>
              <a:t>Orthopedisch schoenmaker </a:t>
            </a:r>
          </a:p>
          <a:p>
            <a:r>
              <a:rPr lang="nl-NL" dirty="0" smtClean="0"/>
              <a:t>Wat kom ik doen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311" y="897309"/>
            <a:ext cx="3946713" cy="394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7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Parkinson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Hersenaandoening: </a:t>
            </a:r>
          </a:p>
          <a:p>
            <a:pPr lvl="1"/>
            <a:r>
              <a:rPr lang="nl-NL" dirty="0" smtClean="0"/>
              <a:t>Te kort aan dopamine</a:t>
            </a:r>
          </a:p>
          <a:p>
            <a:pPr lvl="1"/>
            <a:r>
              <a:rPr lang="nl-NL" dirty="0" smtClean="0"/>
              <a:t>Oorzaken nog niet duidelijk</a:t>
            </a:r>
          </a:p>
          <a:p>
            <a:r>
              <a:rPr lang="nl-NL" dirty="0" smtClean="0"/>
              <a:t>Bewegingsstoornissen: trillen, stijfheid en traagheid</a:t>
            </a:r>
          </a:p>
          <a:p>
            <a:r>
              <a:rPr lang="nl-NL" dirty="0" smtClean="0"/>
              <a:t>Problemen met de balans</a:t>
            </a:r>
          </a:p>
          <a:p>
            <a:r>
              <a:rPr lang="nl-NL" dirty="0" smtClean="0"/>
              <a:t>Verloop van de ziekte bij iedereen anders</a:t>
            </a:r>
          </a:p>
          <a:p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53840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Behandeling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Medicijnen</a:t>
            </a:r>
          </a:p>
          <a:p>
            <a:r>
              <a:rPr lang="nl-NL" dirty="0" smtClean="0"/>
              <a:t>Fysiotherapie</a:t>
            </a:r>
          </a:p>
          <a:p>
            <a:r>
              <a:rPr lang="nl-NL" dirty="0" smtClean="0"/>
              <a:t>Logopedie</a:t>
            </a:r>
          </a:p>
          <a:p>
            <a:r>
              <a:rPr lang="nl-NL" b="1" u="sng" dirty="0" smtClean="0"/>
              <a:t>Orthopedisch schoenmaker</a:t>
            </a:r>
          </a:p>
          <a:p>
            <a:r>
              <a:rPr lang="nl-NL" dirty="0" smtClean="0"/>
              <a:t>Orthopedisch instrumentenmaker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312" y="1144434"/>
            <a:ext cx="3368981" cy="448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0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Waarom aangepaste schoenen 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Moeilijker lopen</a:t>
            </a:r>
          </a:p>
          <a:p>
            <a:r>
              <a:rPr lang="nl-NL" dirty="0" smtClean="0"/>
              <a:t>Onstabiel lopen</a:t>
            </a:r>
          </a:p>
          <a:p>
            <a:r>
              <a:rPr lang="nl-NL" dirty="0" smtClean="0"/>
              <a:t>Evenwichtsstoring</a:t>
            </a:r>
          </a:p>
          <a:p>
            <a:r>
              <a:rPr lang="nl-NL" dirty="0" smtClean="0"/>
              <a:t>Houdingsprobleem</a:t>
            </a:r>
          </a:p>
          <a:p>
            <a:r>
              <a:rPr lang="nl-NL" dirty="0" smtClean="0"/>
              <a:t>Stijfheid van spieren en gewrichten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7353" y="1825625"/>
            <a:ext cx="4477871" cy="439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0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Mogelijke oplossingen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 smtClean="0"/>
              <a:t>Vergoeding basisverzekering:</a:t>
            </a:r>
          </a:p>
          <a:p>
            <a:pPr lvl="1"/>
            <a:r>
              <a:rPr lang="nl-NL" dirty="0" smtClean="0"/>
              <a:t>Orthopedische </a:t>
            </a:r>
            <a:r>
              <a:rPr lang="nl-NL" dirty="0"/>
              <a:t>voorziening aan </a:t>
            </a:r>
            <a:r>
              <a:rPr lang="nl-NL" dirty="0" smtClean="0"/>
              <a:t>confectieschoenen</a:t>
            </a:r>
          </a:p>
          <a:p>
            <a:pPr lvl="1"/>
            <a:r>
              <a:rPr lang="nl-NL" dirty="0" smtClean="0"/>
              <a:t>Semi-orthopedische schoenen</a:t>
            </a:r>
          </a:p>
          <a:p>
            <a:pPr lvl="1"/>
            <a:r>
              <a:rPr lang="nl-NL" dirty="0" smtClean="0"/>
              <a:t>Volledig </a:t>
            </a:r>
            <a:r>
              <a:rPr lang="nl-NL" dirty="0"/>
              <a:t>orthopedische schoenen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Vergoeding uit aanvullende verzekering:</a:t>
            </a:r>
          </a:p>
          <a:p>
            <a:pPr lvl="1"/>
            <a:r>
              <a:rPr lang="nl-NL" dirty="0" smtClean="0"/>
              <a:t>Orthopedisch voetbed (steunzool)</a:t>
            </a:r>
          </a:p>
          <a:p>
            <a:pPr marL="457200" lvl="1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sz="3200" dirty="0" smtClean="0"/>
              <a:t>Let op: de specialist beslist i.o.m. patiënt en (eventueel)schoenmaker wat er wordt voorgeschreven</a:t>
            </a:r>
            <a:endParaRPr lang="nl-NL" sz="32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605" y="2613380"/>
            <a:ext cx="3213007" cy="235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5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Maat nemen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Intake: klachten</a:t>
            </a:r>
            <a:r>
              <a:rPr lang="nl-NL" dirty="0" smtClean="0"/>
              <a:t>, oplossing </a:t>
            </a:r>
            <a:r>
              <a:rPr lang="nl-NL" smtClean="0"/>
              <a:t>en doel</a:t>
            </a:r>
            <a:endParaRPr lang="nl-NL" dirty="0" smtClean="0"/>
          </a:p>
          <a:p>
            <a:r>
              <a:rPr lang="nl-NL" smtClean="0"/>
              <a:t>Blauwdruk</a:t>
            </a:r>
            <a:endParaRPr lang="nl-NL" dirty="0" smtClean="0"/>
          </a:p>
          <a:p>
            <a:r>
              <a:rPr lang="nl-NL" smtClean="0"/>
              <a:t>Schuimdoos bodemprofiel</a:t>
            </a:r>
            <a:endParaRPr lang="nl-NL" dirty="0" smtClean="0"/>
          </a:p>
          <a:p>
            <a:r>
              <a:rPr lang="nl-NL" smtClean="0"/>
              <a:t>Gipsafdruk voet en onderbeenvorm</a:t>
            </a:r>
            <a:endParaRPr lang="nl-NL" dirty="0" smtClean="0"/>
          </a:p>
          <a:p>
            <a:r>
              <a:rPr lang="nl-NL" smtClean="0"/>
              <a:t>Orthopedische schoenen: controlepassing</a:t>
            </a:r>
            <a:endParaRPr lang="nl-NL" dirty="0" smtClean="0"/>
          </a:p>
          <a:p>
            <a:r>
              <a:rPr lang="nl-NL" smtClean="0"/>
              <a:t>(Eventueel </a:t>
            </a:r>
            <a:r>
              <a:rPr lang="nl-NL" dirty="0" smtClean="0"/>
              <a:t>uitzoeken kleur </a:t>
            </a:r>
            <a:r>
              <a:rPr lang="nl-NL" smtClean="0"/>
              <a:t>en model)</a:t>
            </a:r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4335" y="816396"/>
            <a:ext cx="4216426" cy="359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7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29018" y="161576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smtClean="0"/>
              <a:t>Verschillende mogelijkheden:</a:t>
            </a:r>
          </a:p>
          <a:p>
            <a:pPr marL="0" indent="0">
              <a:buNone/>
            </a:pPr>
            <a:endParaRPr lang="nl-NL" smtClean="0"/>
          </a:p>
          <a:p>
            <a:pPr lvl="1"/>
            <a:r>
              <a:rPr lang="nl-NL" smtClean="0"/>
              <a:t>Orthopedisch voetbed (steunzool): frezen</a:t>
            </a:r>
          </a:p>
          <a:p>
            <a:pPr lvl="1"/>
            <a:r>
              <a:rPr lang="nl-NL" smtClean="0"/>
              <a:t>Aanpassing aan de schoen van de klant</a:t>
            </a:r>
          </a:p>
          <a:p>
            <a:pPr lvl="1"/>
            <a:r>
              <a:rPr lang="nl-NL" smtClean="0"/>
              <a:t>Semi-orthopedische schoenen: speciale </a:t>
            </a:r>
            <a:r>
              <a:rPr lang="nl-NL" dirty="0" smtClean="0"/>
              <a:t>leest als </a:t>
            </a:r>
            <a:r>
              <a:rPr lang="nl-NL" smtClean="0"/>
              <a:t>confectie </a:t>
            </a:r>
          </a:p>
          <a:p>
            <a:pPr lvl="1"/>
            <a:r>
              <a:rPr lang="nl-NL" smtClean="0"/>
              <a:t>Volledig orthopedische schoenen: </a:t>
            </a:r>
            <a:r>
              <a:rPr lang="nl-NL" dirty="0" smtClean="0"/>
              <a:t>een klant </a:t>
            </a:r>
            <a:r>
              <a:rPr lang="nl-NL" smtClean="0"/>
              <a:t>specifieke leest</a:t>
            </a:r>
            <a:endParaRPr lang="nl-NL" dirty="0"/>
          </a:p>
        </p:txBody>
      </p:sp>
      <p:pic>
        <p:nvPicPr>
          <p:cNvPr id="4" name="Afbeelding 3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6506" y="1180374"/>
            <a:ext cx="2729752" cy="37155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Eindproduct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364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Mogelijke aanpassingen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Bredere hakken</a:t>
            </a:r>
          </a:p>
          <a:p>
            <a:r>
              <a:rPr lang="nl-NL" smtClean="0"/>
              <a:t>Verhoging</a:t>
            </a:r>
            <a:endParaRPr lang="nl-NL" dirty="0" smtClean="0"/>
          </a:p>
          <a:p>
            <a:r>
              <a:rPr lang="nl-NL" dirty="0" smtClean="0"/>
              <a:t>Verstevigde schachten</a:t>
            </a:r>
          </a:p>
          <a:p>
            <a:r>
              <a:rPr lang="nl-NL" dirty="0" smtClean="0"/>
              <a:t>Niet buigbare zolen</a:t>
            </a:r>
          </a:p>
          <a:p>
            <a:r>
              <a:rPr lang="nl-NL" dirty="0" smtClean="0"/>
              <a:t>Afwikkeling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935" y="2155461"/>
            <a:ext cx="4306119" cy="316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9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203</Words>
  <Application>Microsoft Office PowerPoint</Application>
  <PresentationFormat>Breedbeeld</PresentationFormat>
  <Paragraphs>62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PowerPoint-presentatie</vt:lpstr>
      <vt:lpstr>Wie ben ik</vt:lpstr>
      <vt:lpstr>Wat is Parkinson</vt:lpstr>
      <vt:lpstr>Behandeling</vt:lpstr>
      <vt:lpstr>Waarom aangepaste schoenen ?</vt:lpstr>
      <vt:lpstr>Mogelijke oplossingen</vt:lpstr>
      <vt:lpstr>Maat nemen</vt:lpstr>
      <vt:lpstr>Eindproduct</vt:lpstr>
      <vt:lpstr>Mogelijke aanpassingen</vt:lpstr>
      <vt:lpstr>Wat kost het</vt:lpstr>
      <vt:lpstr>Einde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Ger Bakker</dc:creator>
  <cp:lastModifiedBy>jh pullen</cp:lastModifiedBy>
  <cp:revision>27</cp:revision>
  <dcterms:created xsi:type="dcterms:W3CDTF">2020-01-11T09:46:26Z</dcterms:created>
  <dcterms:modified xsi:type="dcterms:W3CDTF">2020-01-21T10:29:12Z</dcterms:modified>
</cp:coreProperties>
</file>