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BB7B4C-69E6-4069-B2C7-047CACA6D77D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7A572E-AC48-43CA-84CF-A5486882EB9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35500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08F1E-2D85-4D30-BACF-42CD6707A958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47D43-B87C-4749-B82C-115A67EAE4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5634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08F1E-2D85-4D30-BACF-42CD6707A958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47D43-B87C-4749-B82C-115A67EAE4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2764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08F1E-2D85-4D30-BACF-42CD6707A958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47D43-B87C-4749-B82C-115A67EAE4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4753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08F1E-2D85-4D30-BACF-42CD6707A958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47D43-B87C-4749-B82C-115A67EAE4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1042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08F1E-2D85-4D30-BACF-42CD6707A958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47D43-B87C-4749-B82C-115A67EAE4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771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08F1E-2D85-4D30-BACF-42CD6707A958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47D43-B87C-4749-B82C-115A67EAE4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5368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08F1E-2D85-4D30-BACF-42CD6707A958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47D43-B87C-4749-B82C-115A67EAE4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4152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08F1E-2D85-4D30-BACF-42CD6707A958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47D43-B87C-4749-B82C-115A67EAE4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2974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08F1E-2D85-4D30-BACF-42CD6707A958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47D43-B87C-4749-B82C-115A67EAE4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8242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08F1E-2D85-4D30-BACF-42CD6707A958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47D43-B87C-4749-B82C-115A67EAE4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3506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08F1E-2D85-4D30-BACF-42CD6707A958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47D43-B87C-4749-B82C-115A67EAE4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6889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08F1E-2D85-4D30-BACF-42CD6707A958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847D43-B87C-4749-B82C-115A67EAE4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9443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.bullinga@sxb.nl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Welkom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nl-NL" dirty="0" smtClean="0"/>
              <a:t>Marlies Bullinga, </a:t>
            </a:r>
            <a:r>
              <a:rPr lang="nl-NL" dirty="0" err="1" smtClean="0"/>
              <a:t>parkinsonverpleegkundige</a:t>
            </a:r>
            <a:endParaRPr lang="nl-NL" dirty="0" smtClean="0"/>
          </a:p>
          <a:p>
            <a:r>
              <a:rPr lang="nl-NL" dirty="0" smtClean="0">
                <a:hlinkClick r:id="rId2"/>
              </a:rPr>
              <a:t>m.bullinga@sxb.nl</a:t>
            </a:r>
            <a:endParaRPr lang="nl-NL" dirty="0" smtClean="0"/>
          </a:p>
          <a:p>
            <a:r>
              <a:rPr lang="nl-NL" dirty="0" smtClean="0"/>
              <a:t>06-12838626</a:t>
            </a:r>
          </a:p>
          <a:p>
            <a:r>
              <a:rPr lang="nl-NL" dirty="0" smtClean="0"/>
              <a:t>Via poli neurologie</a:t>
            </a:r>
          </a:p>
          <a:p>
            <a:r>
              <a:rPr lang="nl-NL" dirty="0" smtClean="0"/>
              <a:t>Werkdagen: ma-di-wo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23684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Droge mond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Extra drinken</a:t>
            </a:r>
          </a:p>
          <a:p>
            <a:r>
              <a:rPr lang="nl-NL" dirty="0" smtClean="0"/>
              <a:t>Snoepje/kauwgum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13616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Slaperigheid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Verdwijnt meestal na een paar weken.</a:t>
            </a:r>
          </a:p>
          <a:p>
            <a:r>
              <a:rPr lang="nl-NL" dirty="0" smtClean="0"/>
              <a:t>Vaste momenten rustperiodes inbouwen overdag.</a:t>
            </a:r>
          </a:p>
          <a:p>
            <a:r>
              <a:rPr lang="nl-NL" dirty="0" smtClean="0"/>
              <a:t>Nachtrust.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62924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Hallucinaties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Vervelend?</a:t>
            </a:r>
          </a:p>
          <a:p>
            <a:r>
              <a:rPr lang="nl-NL" dirty="0" smtClean="0"/>
              <a:t>Afbouwen agonist als </a:t>
            </a:r>
            <a:r>
              <a:rPr lang="nl-NL" dirty="0" err="1" smtClean="0"/>
              <a:t>sifrol</a:t>
            </a:r>
            <a:r>
              <a:rPr lang="nl-NL" dirty="0" smtClean="0"/>
              <a:t>, </a:t>
            </a:r>
            <a:r>
              <a:rPr lang="nl-NL" dirty="0" err="1" smtClean="0"/>
              <a:t>Requip</a:t>
            </a:r>
            <a:r>
              <a:rPr lang="nl-NL" dirty="0" smtClean="0"/>
              <a:t>, </a:t>
            </a:r>
            <a:r>
              <a:rPr lang="nl-NL" dirty="0" err="1" smtClean="0"/>
              <a:t>neupro</a:t>
            </a:r>
            <a:r>
              <a:rPr lang="nl-NL" dirty="0" smtClean="0"/>
              <a:t> etc.</a:t>
            </a:r>
          </a:p>
          <a:p>
            <a:r>
              <a:rPr lang="nl-NL" dirty="0" smtClean="0"/>
              <a:t>Medicatie tegen de hallucinaties. Bijwerking </a:t>
            </a:r>
            <a:r>
              <a:rPr lang="nl-NL" dirty="0" err="1" smtClean="0"/>
              <a:t>oa</a:t>
            </a:r>
            <a:r>
              <a:rPr lang="nl-NL" dirty="0" smtClean="0"/>
              <a:t>: slaperigheid.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82167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Obstipatie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Van belang voor goede opname medicatie.</a:t>
            </a:r>
          </a:p>
          <a:p>
            <a:r>
              <a:rPr lang="nl-NL" dirty="0" smtClean="0"/>
              <a:t>Vezelrijke voeding</a:t>
            </a:r>
          </a:p>
          <a:p>
            <a:r>
              <a:rPr lang="nl-NL" dirty="0" smtClean="0"/>
              <a:t>Voldoende vocht</a:t>
            </a:r>
          </a:p>
          <a:p>
            <a:r>
              <a:rPr lang="nl-NL" dirty="0" err="1" smtClean="0"/>
              <a:t>Movicolon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846190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85278" y="260648"/>
            <a:ext cx="8229600" cy="1143000"/>
          </a:xfrm>
        </p:spPr>
        <p:txBody>
          <a:bodyPr/>
          <a:lstStyle/>
          <a:p>
            <a:r>
              <a:rPr lang="nl-NL" dirty="0" smtClean="0"/>
              <a:t>Orthostatische hypotensie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Komt vooral voor bij veel medicatie</a:t>
            </a:r>
          </a:p>
          <a:p>
            <a:r>
              <a:rPr lang="nl-NL" dirty="0" smtClean="0"/>
              <a:t>Bloeddrukverlagende medicatie?</a:t>
            </a:r>
          </a:p>
          <a:p>
            <a:r>
              <a:rPr lang="nl-NL" dirty="0" smtClean="0"/>
              <a:t>Indien het kan </a:t>
            </a:r>
            <a:r>
              <a:rPr lang="nl-NL" dirty="0" err="1" smtClean="0"/>
              <a:t>boullion</a:t>
            </a:r>
            <a:r>
              <a:rPr lang="nl-NL" dirty="0" smtClean="0"/>
              <a:t> drinken.</a:t>
            </a:r>
          </a:p>
          <a:p>
            <a:r>
              <a:rPr lang="nl-NL" dirty="0" smtClean="0"/>
              <a:t>Lieskousen</a:t>
            </a:r>
          </a:p>
          <a:p>
            <a:r>
              <a:rPr lang="nl-NL" dirty="0" smtClean="0"/>
              <a:t>Vermijdt lang staan/plotseling opstaan</a:t>
            </a:r>
          </a:p>
          <a:p>
            <a:r>
              <a:rPr lang="nl-NL" dirty="0" smtClean="0"/>
              <a:t>Medicatie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96242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Opbouw presentatie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Spreekuur </a:t>
            </a:r>
            <a:r>
              <a:rPr lang="nl-NL" dirty="0" err="1" smtClean="0"/>
              <a:t>parkinsonverpleegkundige</a:t>
            </a:r>
            <a:endParaRPr lang="nl-NL" dirty="0" smtClean="0"/>
          </a:p>
          <a:p>
            <a:r>
              <a:rPr lang="nl-NL" dirty="0" smtClean="0"/>
              <a:t>Medicatie bij </a:t>
            </a:r>
            <a:r>
              <a:rPr lang="nl-NL" dirty="0" err="1" smtClean="0"/>
              <a:t>parkinson</a:t>
            </a:r>
            <a:endParaRPr lang="nl-NL" dirty="0" smtClean="0"/>
          </a:p>
          <a:p>
            <a:r>
              <a:rPr lang="nl-NL" dirty="0" smtClean="0"/>
              <a:t>Orthostatische hypotensie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15714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Spreekuur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 smtClean="0"/>
              <a:t>Afhankelijk van klachten</a:t>
            </a:r>
          </a:p>
          <a:p>
            <a:r>
              <a:rPr lang="nl-NL" dirty="0" smtClean="0"/>
              <a:t>Medicatie en reactie op medicatie</a:t>
            </a:r>
          </a:p>
          <a:p>
            <a:r>
              <a:rPr lang="nl-NL" dirty="0" smtClean="0"/>
              <a:t>Bijwerkingen</a:t>
            </a:r>
          </a:p>
          <a:p>
            <a:r>
              <a:rPr lang="nl-NL" dirty="0" smtClean="0"/>
              <a:t>Mobiliteit</a:t>
            </a:r>
          </a:p>
          <a:p>
            <a:r>
              <a:rPr lang="nl-NL" dirty="0" smtClean="0"/>
              <a:t>Plassen</a:t>
            </a:r>
          </a:p>
          <a:p>
            <a:r>
              <a:rPr lang="nl-NL" dirty="0" smtClean="0"/>
              <a:t>Ontlasting</a:t>
            </a:r>
          </a:p>
          <a:p>
            <a:r>
              <a:rPr lang="nl-NL" dirty="0" smtClean="0"/>
              <a:t>Slikken/eten/gewicht</a:t>
            </a:r>
          </a:p>
          <a:p>
            <a:r>
              <a:rPr lang="nl-NL" dirty="0" smtClean="0"/>
              <a:t>Aanpassingen/hulpmiddelen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98760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Vervolg spreekuur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Cognitie</a:t>
            </a:r>
          </a:p>
          <a:p>
            <a:r>
              <a:rPr lang="nl-NL" dirty="0" smtClean="0"/>
              <a:t>Bloeddruk</a:t>
            </a:r>
          </a:p>
          <a:p>
            <a:r>
              <a:rPr lang="nl-NL" dirty="0" smtClean="0"/>
              <a:t>Zorg</a:t>
            </a:r>
          </a:p>
          <a:p>
            <a:r>
              <a:rPr lang="nl-NL" dirty="0" smtClean="0"/>
              <a:t>Mantelzorger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28141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Samenwerking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 smtClean="0"/>
              <a:t>Neuroloog</a:t>
            </a:r>
          </a:p>
          <a:p>
            <a:r>
              <a:rPr lang="nl-NL" dirty="0" smtClean="0"/>
              <a:t>Verschillende disciplines gespecialiseerd in </a:t>
            </a:r>
            <a:r>
              <a:rPr lang="nl-NL" dirty="0" err="1" smtClean="0"/>
              <a:t>parkinson</a:t>
            </a:r>
            <a:r>
              <a:rPr lang="nl-NL" dirty="0" smtClean="0"/>
              <a:t>:</a:t>
            </a:r>
          </a:p>
          <a:p>
            <a:r>
              <a:rPr lang="nl-NL" dirty="0" smtClean="0"/>
              <a:t>Fysiotherapeut</a:t>
            </a:r>
          </a:p>
          <a:p>
            <a:r>
              <a:rPr lang="nl-NL" dirty="0" smtClean="0"/>
              <a:t>Logopedist</a:t>
            </a:r>
          </a:p>
          <a:p>
            <a:r>
              <a:rPr lang="nl-NL" dirty="0" smtClean="0"/>
              <a:t>Ergotherapeut</a:t>
            </a:r>
          </a:p>
          <a:p>
            <a:endParaRPr lang="nl-NL" dirty="0"/>
          </a:p>
          <a:p>
            <a:r>
              <a:rPr lang="nl-NL" dirty="0" smtClean="0"/>
              <a:t>Huisarts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11414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Medicatie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Huidige medicatie is een aanvulling.</a:t>
            </a:r>
          </a:p>
          <a:p>
            <a:r>
              <a:rPr lang="nl-NL" dirty="0" smtClean="0"/>
              <a:t>Levodopa niet in nemen met eiwitten maar appelmoes of water.</a:t>
            </a:r>
          </a:p>
          <a:p>
            <a:r>
              <a:rPr lang="nl-NL" dirty="0" smtClean="0"/>
              <a:t>Medicatie innemen een half uur voor het eten of 1 uur na het eten.</a:t>
            </a:r>
          </a:p>
          <a:p>
            <a:r>
              <a:rPr lang="nl-NL" dirty="0" smtClean="0"/>
              <a:t>Vaste tijden. Waarom?</a:t>
            </a:r>
          </a:p>
          <a:p>
            <a:pPr marL="0" indent="0">
              <a:buNone/>
            </a:pPr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23334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Bijwerkingen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 smtClean="0"/>
              <a:t>Overbeweeglijkheid</a:t>
            </a:r>
            <a:endParaRPr lang="nl-NL" dirty="0" smtClean="0"/>
          </a:p>
          <a:p>
            <a:r>
              <a:rPr lang="nl-NL" dirty="0" smtClean="0"/>
              <a:t>Misselijk</a:t>
            </a:r>
          </a:p>
          <a:p>
            <a:r>
              <a:rPr lang="nl-NL" dirty="0" smtClean="0"/>
              <a:t>Droge mond</a:t>
            </a:r>
          </a:p>
          <a:p>
            <a:r>
              <a:rPr lang="nl-NL" dirty="0" smtClean="0"/>
              <a:t>Slaperigheid</a:t>
            </a:r>
          </a:p>
          <a:p>
            <a:r>
              <a:rPr lang="nl-NL" dirty="0" smtClean="0"/>
              <a:t>Orthostatische hypotensie</a:t>
            </a:r>
          </a:p>
          <a:p>
            <a:r>
              <a:rPr lang="nl-NL" dirty="0" smtClean="0"/>
              <a:t>Hallucinaties</a:t>
            </a:r>
          </a:p>
          <a:p>
            <a:r>
              <a:rPr lang="nl-NL" dirty="0" smtClean="0"/>
              <a:t>Obstipatie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20702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Overbeweeglijkheid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Indien vervelend nagaan wanneer het optreedt.</a:t>
            </a:r>
          </a:p>
          <a:p>
            <a:r>
              <a:rPr lang="nl-NL" dirty="0" smtClean="0"/>
              <a:t>Mindering in medicatie.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78053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Misselijk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Verdwijnt vaak na een aantal weken.</a:t>
            </a:r>
          </a:p>
          <a:p>
            <a:r>
              <a:rPr lang="nl-NL" dirty="0" smtClean="0"/>
              <a:t>Tijdelijk iets tegen de misselijk innemen.</a:t>
            </a:r>
          </a:p>
          <a:p>
            <a:r>
              <a:rPr lang="nl-NL" dirty="0" smtClean="0"/>
              <a:t>Voor inname medicatie iets eten zonder eiwitten.</a:t>
            </a:r>
          </a:p>
          <a:p>
            <a:r>
              <a:rPr lang="nl-NL" dirty="0" smtClean="0"/>
              <a:t>Rustig aan de Levodopa opbouwen.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9982795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224</Words>
  <Application>Microsoft Office PowerPoint</Application>
  <PresentationFormat>Diavoorstelling (4:3)</PresentationFormat>
  <Paragraphs>76</Paragraphs>
  <Slides>14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7" baseType="lpstr">
      <vt:lpstr>Arial</vt:lpstr>
      <vt:lpstr>Calibri</vt:lpstr>
      <vt:lpstr>Kantoorthema</vt:lpstr>
      <vt:lpstr>Welkom</vt:lpstr>
      <vt:lpstr>Opbouw presentatie</vt:lpstr>
      <vt:lpstr>Spreekuur </vt:lpstr>
      <vt:lpstr>Vervolg spreekuur</vt:lpstr>
      <vt:lpstr>Samenwerking</vt:lpstr>
      <vt:lpstr>Medicatie</vt:lpstr>
      <vt:lpstr>Bijwerkingen</vt:lpstr>
      <vt:lpstr>Overbeweeglijkheid</vt:lpstr>
      <vt:lpstr>Misselijk</vt:lpstr>
      <vt:lpstr>Droge mond</vt:lpstr>
      <vt:lpstr>Slaperigheid</vt:lpstr>
      <vt:lpstr>Hallucinaties</vt:lpstr>
      <vt:lpstr>Obstipatie</vt:lpstr>
      <vt:lpstr>Orthostatische hypotensie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Welkom</dc:title>
  <dc:creator>Bullinga, Marlies</dc:creator>
  <cp:lastModifiedBy>jh pullen</cp:lastModifiedBy>
  <cp:revision>7</cp:revision>
  <cp:lastPrinted>2019-05-12T14:29:17Z</cp:lastPrinted>
  <dcterms:created xsi:type="dcterms:W3CDTF">2019-05-12T13:42:16Z</dcterms:created>
  <dcterms:modified xsi:type="dcterms:W3CDTF">2019-05-18T09:04:35Z</dcterms:modified>
</cp:coreProperties>
</file>