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omments/modernComment_14F_8989E0E4.xml" ContentType="application/vnd.ms-powerpoint.comments+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sldIdLst>
    <p:sldId id="257" r:id="rId5"/>
    <p:sldId id="336" r:id="rId6"/>
    <p:sldId id="335" r:id="rId7"/>
    <p:sldId id="368" r:id="rId8"/>
    <p:sldId id="363" r:id="rId9"/>
    <p:sldId id="367" r:id="rId10"/>
    <p:sldId id="372" r:id="rId11"/>
    <p:sldId id="388" r:id="rId12"/>
    <p:sldId id="389" r:id="rId13"/>
    <p:sldId id="390" r:id="rId14"/>
    <p:sldId id="391" r:id="rId15"/>
    <p:sldId id="387" r:id="rId16"/>
    <p:sldId id="373" r:id="rId17"/>
    <p:sldId id="369" r:id="rId18"/>
    <p:sldId id="370" r:id="rId19"/>
    <p:sldId id="381" r:id="rId20"/>
    <p:sldId id="386" r:id="rId21"/>
    <p:sldId id="382" r:id="rId22"/>
    <p:sldId id="385" r:id="rId23"/>
    <p:sldId id="371" r:id="rId24"/>
    <p:sldId id="377" r:id="rId25"/>
    <p:sldId id="375" r:id="rId26"/>
    <p:sldId id="380" r:id="rId27"/>
    <p:sldId id="378" r:id="rId28"/>
    <p:sldId id="356" r:id="rId29"/>
    <p:sldId id="384" r:id="rId30"/>
    <p:sldId id="338" r:id="rId31"/>
    <p:sldId id="340" r:id="rId32"/>
    <p:sldId id="357" r:id="rId33"/>
    <p:sldId id="358" r:id="rId34"/>
    <p:sldId id="360" r:id="rId35"/>
    <p:sldId id="361" r:id="rId36"/>
    <p:sldId id="353" r:id="rId37"/>
    <p:sldId id="349" r:id="rId38"/>
    <p:sldId id="355" r:id="rId39"/>
    <p:sldId id="351" r:id="rId40"/>
  </p:sldIdLst>
  <p:sldSz cx="12192000" cy="6858000"/>
  <p:notesSz cx="6858000" cy="9144000"/>
  <p:defaultTextStyle>
    <a:defPPr>
      <a:defRPr lang="nl-N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E19C5A-BD55-E307-EA36-043951C49431}" name="Gerda Hooghordel" initials="GH" userId="S::gerda@parkinson-vereniging.nl::02aae05c-b9a0-434c-bab3-b85a7c97301e" providerId="AD"/>
  <p188:author id="{9160F681-6990-9D1F-5673-B69BDA452ED1}" name="Miriam Leenders - Parkinson Vereniging" initials="MV" userId="S::miriam@parkinson-vereniging.nl::637c29c7-3334-4101-8c0a-ffac2192b8e5" providerId="AD"/>
  <p188:author id="{71069BBD-D320-F989-9084-5108DC14E7F1}" name="Gerda Hooghordel" initials="GH" userId="S::Gerda@parkinson-vereniging.nl::02aae05c-b9a0-434c-bab3-b85a7c97301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475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iam Leenders - Parkinson Vereniging" userId="637c29c7-3334-4101-8c0a-ffac2192b8e5" providerId="ADAL" clId="{87476660-2F34-41B7-8DE6-692A52649821}"/>
    <pc:docChg chg="delSld modSld">
      <pc:chgData name="Miriam Leenders - Parkinson Vereniging" userId="637c29c7-3334-4101-8c0a-ffac2192b8e5" providerId="ADAL" clId="{87476660-2F34-41B7-8DE6-692A52649821}" dt="2025-11-04T12:20:02.271" v="111" actId="6549"/>
      <pc:docMkLst>
        <pc:docMk/>
      </pc:docMkLst>
      <pc:sldChg chg="modSp mod">
        <pc:chgData name="Miriam Leenders - Parkinson Vereniging" userId="637c29c7-3334-4101-8c0a-ffac2192b8e5" providerId="ADAL" clId="{87476660-2F34-41B7-8DE6-692A52649821}" dt="2025-11-04T12:18:44.870" v="67" actId="6549"/>
        <pc:sldMkLst>
          <pc:docMk/>
          <pc:sldMk cId="1514853993" sldId="336"/>
        </pc:sldMkLst>
        <pc:spChg chg="mod">
          <ac:chgData name="Miriam Leenders - Parkinson Vereniging" userId="637c29c7-3334-4101-8c0a-ffac2192b8e5" providerId="ADAL" clId="{87476660-2F34-41B7-8DE6-692A52649821}" dt="2025-11-04T12:18:44.870" v="67" actId="6549"/>
          <ac:spMkLst>
            <pc:docMk/>
            <pc:sldMk cId="1514853993" sldId="336"/>
            <ac:spMk id="2" creationId="{1295E611-5502-4C3D-91D4-BDBEE89D8C21}"/>
          </ac:spMkLst>
        </pc:spChg>
      </pc:sldChg>
      <pc:sldChg chg="modSp mod">
        <pc:chgData name="Miriam Leenders - Parkinson Vereniging" userId="637c29c7-3334-4101-8c0a-ffac2192b8e5" providerId="ADAL" clId="{87476660-2F34-41B7-8DE6-692A52649821}" dt="2025-11-04T12:19:36.323" v="84" actId="6549"/>
        <pc:sldMkLst>
          <pc:docMk/>
          <pc:sldMk cId="264226046" sldId="358"/>
        </pc:sldMkLst>
        <pc:spChg chg="mod">
          <ac:chgData name="Miriam Leenders - Parkinson Vereniging" userId="637c29c7-3334-4101-8c0a-ffac2192b8e5" providerId="ADAL" clId="{87476660-2F34-41B7-8DE6-692A52649821}" dt="2025-11-04T12:19:36.323" v="84" actId="6549"/>
          <ac:spMkLst>
            <pc:docMk/>
            <pc:sldMk cId="264226046" sldId="358"/>
            <ac:spMk id="4" creationId="{ACA98AE4-E8A4-B1EE-D14D-4520CB030ACA}"/>
          </ac:spMkLst>
        </pc:spChg>
      </pc:sldChg>
      <pc:sldChg chg="modSp mod">
        <pc:chgData name="Miriam Leenders - Parkinson Vereniging" userId="637c29c7-3334-4101-8c0a-ffac2192b8e5" providerId="ADAL" clId="{87476660-2F34-41B7-8DE6-692A52649821}" dt="2025-11-04T12:20:02.271" v="111" actId="6549"/>
        <pc:sldMkLst>
          <pc:docMk/>
          <pc:sldMk cId="2242465459" sldId="360"/>
        </pc:sldMkLst>
        <pc:spChg chg="mod">
          <ac:chgData name="Miriam Leenders - Parkinson Vereniging" userId="637c29c7-3334-4101-8c0a-ffac2192b8e5" providerId="ADAL" clId="{87476660-2F34-41B7-8DE6-692A52649821}" dt="2025-11-04T12:20:02.271" v="111" actId="6549"/>
          <ac:spMkLst>
            <pc:docMk/>
            <pc:sldMk cId="2242465459" sldId="360"/>
            <ac:spMk id="2" creationId="{C7ADDDB7-F6FE-7558-A8F9-FD4525EE379A}"/>
          </ac:spMkLst>
        </pc:spChg>
        <pc:spChg chg="mod">
          <ac:chgData name="Miriam Leenders - Parkinson Vereniging" userId="637c29c7-3334-4101-8c0a-ffac2192b8e5" providerId="ADAL" clId="{87476660-2F34-41B7-8DE6-692A52649821}" dt="2025-11-04T12:19:47.694" v="93" actId="6549"/>
          <ac:spMkLst>
            <pc:docMk/>
            <pc:sldMk cId="2242465459" sldId="360"/>
            <ac:spMk id="3074" creationId="{FB110E98-C449-4B86-7652-4FCC8D9DA455}"/>
          </ac:spMkLst>
        </pc:spChg>
      </pc:sldChg>
    </pc:docChg>
  </pc:docChgLst>
</pc:chgInfo>
</file>

<file path=ppt/comments/modernComment_14F_8989E0E4.xml><?xml version="1.0" encoding="utf-8"?>
<p188:cmLst xmlns:a="http://schemas.openxmlformats.org/drawingml/2006/main" xmlns:r="http://schemas.openxmlformats.org/officeDocument/2006/relationships" xmlns:p188="http://schemas.microsoft.com/office/powerpoint/2018/8/main">
  <p188:cm id="{486DCC26-54B9-43F8-94BD-D6E30748DAD6}" authorId="{9160F681-6990-9D1F-5673-B69BDA452ED1}" created="2025-10-07T07:47:13.161">
    <ac:txMkLst xmlns:ac="http://schemas.microsoft.com/office/drawing/2013/main/command">
      <pc:docMk xmlns:pc="http://schemas.microsoft.com/office/powerpoint/2013/main/command"/>
      <pc:sldMk xmlns:pc="http://schemas.microsoft.com/office/powerpoint/2013/main/command" cId="2307514596" sldId="335"/>
      <ac:spMk id="3" creationId="{7B264710-DC8D-4DE0-C673-2490056BD454}"/>
      <ac:txMk cp="73" len="83">
        <ac:context len="272" hash="2060348199"/>
      </ac:txMk>
    </ac:txMkLst>
    <p188:pos x="3301999" y="2065130"/>
    <p188:txBody>
      <a:bodyPr/>
      <a:lstStyle/>
      <a:p>
        <a:r>
          <a:rPr lang="nl-NL"/>
          <a:t>Gerda ik heb dit toegevoegd omdat het wellicht wel handig is om te weten hoe zij hiermee omgaan? maken ze melding bij ons etc. Lopen ze tegen problemen aan met mailbox, website etc. </a:t>
        </a:r>
      </a:p>
    </p188:txBody>
    <p188:extLst>
      <p:ext xmlns:p="http://schemas.openxmlformats.org/presentationml/2006/main" uri="{57CB4572-C831-44C2-8A1C-0ADB6CCDFE69}">
        <p223:reactions xmlns:p223="http://schemas.microsoft.com/office/powerpoint/2022/03/main">
          <p223:rxn type="👍">
            <p223:instance time="2025-10-15T14:23:45.278" authorId="{EEE19C5A-BD55-E307-EA36-043951C49431}"/>
            <p223:instance time="2025-10-20T14:44:14.690" authorId="{71069BBD-D320-F989-9084-5108DC14E7F1}"/>
          </p223:rxn>
        </p223:reactions>
      </p:ext>
    </p188:extLst>
  </p188:cm>
  <p188:cm id="{F86A9F2E-1212-4654-8739-863A149E278D}" authorId="{9160F681-6990-9D1F-5673-B69BDA452ED1}" created="2025-10-07T07:51:18.008">
    <ac:txMkLst xmlns:ac="http://schemas.microsoft.com/office/drawing/2013/main/command">
      <pc:docMk xmlns:pc="http://schemas.microsoft.com/office/powerpoint/2013/main/command"/>
      <pc:sldMk xmlns:pc="http://schemas.microsoft.com/office/powerpoint/2013/main/command" cId="2307514596" sldId="335"/>
      <ac:spMk id="3" creationId="{7B264710-DC8D-4DE0-C673-2490056BD454}"/>
      <ac:txMk cp="196">
        <ac:context len="272" hash="2060348199"/>
      </ac:txMk>
    </ac:txMkLst>
    <p188:pos x="4373217" y="3423478"/>
    <p188:txBody>
      <a:bodyPr/>
      <a:lstStyle/>
      <a:p>
        <a:r>
          <a:rPr lang="nl-NL"/>
          <a:t>Rood mag denk ik weg, is oud?</a:t>
        </a:r>
      </a:p>
    </p188:txBody>
    <p188:extLst>
      <p:ext xmlns:p="http://schemas.openxmlformats.org/presentationml/2006/main" uri="{57CB4572-C831-44C2-8A1C-0ADB6CCDFE69}">
        <p223:reactions xmlns:p223="http://schemas.microsoft.com/office/powerpoint/2022/03/main">
          <p223:rxn type="👍">
            <p223:instance time="2025-10-15T14:24:18.263" authorId="{EEE19C5A-BD55-E307-EA36-043951C49431}"/>
          </p223:rxn>
        </p223:reactions>
      </p:ext>
    </p188:extLst>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759"/>
    </inkml:context>
    <inkml:brush xml:id="br0">
      <inkml:brushProperty name="width" value="0.1" units="cm"/>
      <inkml:brushProperty name="height" value="0.1" units="cm"/>
      <inkml:brushProperty name="color" value="#E71224"/>
    </inkml:brush>
  </inkml:definitions>
  <inkml:trace contextRef="#ctx0" brushRef="#br0">30833 3976 16383 0 0,'0'-3'0'0'0,"0"-6"0"0"0,0-8 0 0 0,0-9 0 0 0,0-7 0 0 0,0-6 0 0 0,0-7 0 0 0,0 1 0 0 0,3-4 0 0 0,2 3 0 0 0,0 6 0 0 0,-1-1 0 0 0,2-6 0 0 0,1 2 0 0 0,-1 6 0 0 0,1 0 0 0 0,5 1 0 0 0,-1 3 0 0 0,-2 3 0 0 0,1-4 0 0 0,0 1 0 0 0,0-1 0 0 0,0 1 0 0 0,1 0 0 0 0,-1 2 0 0 0,-2 2 0 0 0,-3 4 0 0 0,-1 2 0 0 0,1 2 0 0 0,8 1 0 0 0,9 4 0 0 0,8 5 0 0 0,10 5 0 0 0,9 4 0 0 0,12 2 0 0 0,17 2 0 0 0,22 1 0 0 0,15 0 0 0 0,4 0 0 0 0,-4 0 0 0 0,-10-1 0 0 0,-12 5 0 0 0,-18 0 0 0 0,-18-1 0 0 0,-12 0 0 0 0,-5 3 0 0 0,-3 3 0 0 0,-3 0 0 0 0,-1 3 0 0 0,-1 2 0 0 0,-4 3 0 0 0,-1-3 0 0 0,-3 1 0 0 0,-1 1 0 0 0,-1 2 0 0 0,-1 4 0 0 0,0-1 0 0 0,1 3 0 0 0,-1 4 0 0 0,1 13 0 0 0,-1 10 0 0 0,1 7 0 0 0,0 1 0 0 0,-1-2 0 0 0,1-4 0 0 0,0-3 0 0 0,-4-7 0 0 0,-5-7 0 0 0,-4-6 0 0 0,-4-5 0 0 0,-3-3 0 0 0,-2-1 0 0 0,-1-2 0 0 0,0 1 0 0 0,0 3 0 0 0,1 2 0 0 0,-1-1 0 0 0,1 8 0 0 0,-4 1 0 0 0,-5-1 0 0 0,-8 1 0 0 0,-9 2 0 0 0,-14-1 0 0 0,-9 1 0 0 0,-6 1 0 0 0,-2-1 0 0 0,-2-3 0 0 0,2-1 0 0 0,6-1 0 0 0,5-2 0 0 0,6-7 0 0 0,7-6 0 0 0,1-3 0 0 0,-5 1 0 0 0,-7 1 0 0 0,-1 2 0 0 0,5-2 0 0 0,5-3 0 0 0,4-5 0 0 0,5-2 0 0 0,-2-3 0 0 0,1-1 0 0 0,-10-5 0 0 0,-10-2 0 0 0,-19-6 0 0 0,-17-7 0 0 0,-16-2 0 0 0,-3 2 0 0 0,1 4 0 0 0,7 5 0 0 0,11 3 0 0 0,17 4 0 0 0,12-1 0 0 0,15-5 0 0 0,15-3 0 0 0,10-5 0 0 0,9-2 0 0 0,4-1 0 0 0,-1-6 0 0 0,0-2 0 0 0,0 1 0 0 0,1 1 0 0 0,0 1 0 0 0,0-3 0 0 0,-3 0 0 0 0,-4 5 0 0 0,-2 6 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815"/>
    </inkml:context>
    <inkml:brush xml:id="br0">
      <inkml:brushProperty name="width" value="0.1" units="cm"/>
      <inkml:brushProperty name="height" value="0.1" units="cm"/>
      <inkml:brushProperty name="color" value="#FFFFFF"/>
    </inkml:brush>
  </inkml:definitions>
  <inkml:trace contextRef="#ctx0" brushRef="#br0">19266 12241 16383 0 0,'-3'15'0'0'0,"-6"16"0"0"0,-8 14 0 0 0,-5 6 0 0 0,-6 10 0 0 0,-3 2 0 0 0,1-2 0 0 0,6-9 0 0 0,6-8 0 0 0,3-9 0 0 0,4-10 0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816"/>
    </inkml:context>
    <inkml:brush xml:id="br0">
      <inkml:brushProperty name="width" value="0.1" units="cm"/>
      <inkml:brushProperty name="height" value="0.1" units="cm"/>
      <inkml:brushProperty name="color" value="#FFFFFF"/>
    </inkml:brush>
  </inkml:definitions>
  <inkml:trace contextRef="#ctx0" brushRef="#br0">19050 12647 16383 0 0,'0'0'0'0'0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817"/>
    </inkml:context>
    <inkml:brush xml:id="br0">
      <inkml:brushProperty name="width" value="0.1" units="cm"/>
      <inkml:brushProperty name="height" value="0.1" units="cm"/>
      <inkml:brushProperty name="color" value="#FFFFFF"/>
    </inkml:brush>
  </inkml:definitions>
  <inkml:trace contextRef="#ctx0" brushRef="#br0">19050 12647 16383 0 0,'0'0'0'0'0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818"/>
    </inkml:context>
    <inkml:brush xml:id="br0">
      <inkml:brushProperty name="width" value="0.1" units="cm"/>
      <inkml:brushProperty name="height" value="0.1" units="cm"/>
      <inkml:brushProperty name="color" value="#FFFFFF"/>
    </inkml:brush>
  </inkml:definitions>
  <inkml:trace contextRef="#ctx0" brushRef="#br0">27517 8132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761"/>
    </inkml:context>
    <inkml:brush xml:id="br0">
      <inkml:brushProperty name="width" value="0.1" units="cm"/>
      <inkml:brushProperty name="height" value="0.1" units="cm"/>
      <inkml:brushProperty name="color" value="#FFFFFF"/>
    </inkml:brush>
  </inkml:definitions>
  <inkml:trace contextRef="#ctx0" brushRef="#br0">35260 6703 16383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13:25.562"/>
    </inkml:context>
    <inkml:brush xml:id="br0">
      <inkml:brushProperty name="width" value="0.1" units="cm"/>
      <inkml:brushProperty name="height" value="0.1" units="cm"/>
      <inkml:brushProperty name="color" value="#E71224"/>
    </inkml:brush>
  </inkml:definitions>
  <inkml:trace contextRef="#ctx0" brushRef="#br0">5891 5821 16383 0 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809"/>
    </inkml:context>
    <inkml:brush xml:id="br0">
      <inkml:brushProperty name="width" value="0.1" units="cm"/>
      <inkml:brushProperty name="height" value="0.1" units="cm"/>
      <inkml:brushProperty name="color" value="#FFFFFF"/>
    </inkml:brush>
  </inkml:definitions>
  <inkml:trace contextRef="#ctx0" brushRef="#br0">10954 4427 16383 0 0,'0'4'0'0'0,"0"1"0"0"0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810"/>
    </inkml:context>
    <inkml:brush xml:id="br0">
      <inkml:brushProperty name="width" value="0.1" units="cm"/>
      <inkml:brushProperty name="height" value="0.1" units="cm"/>
      <inkml:brushProperty name="color" value="#FFFFFF"/>
    </inkml:brush>
  </inkml:definitions>
  <inkml:trace contextRef="#ctx0" brushRef="#br0">19932 8908 16383 0 0,'0'0'0'0'0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811"/>
    </inkml:context>
    <inkml:brush xml:id="br0">
      <inkml:brushProperty name="width" value="0.1" units="cm"/>
      <inkml:brushProperty name="height" value="0.1" units="cm"/>
      <inkml:brushProperty name="color" value="#FFFFFF"/>
    </inkml:brush>
  </inkml:definitions>
  <inkml:trace contextRef="#ctx0" brushRef="#br0">24077 12629 16383 0 0,'0'0'0'0'0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812"/>
    </inkml:context>
    <inkml:brush xml:id="br0">
      <inkml:brushProperty name="width" value="0.1" units="cm"/>
      <inkml:brushProperty name="height" value="0.1" units="cm"/>
      <inkml:brushProperty name="color" value="#FFFFFF"/>
    </inkml:brush>
  </inkml:definitions>
  <inkml:trace contextRef="#ctx0" brushRef="#br0">20711 12598 16383 0 0,'-4'-3'0'0'0,"-1"-6"0"0"0,0-1 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813"/>
    </inkml:context>
    <inkml:brush xml:id="br0">
      <inkml:brushProperty name="width" value="0.1" units="cm"/>
      <inkml:brushProperty name="height" value="0.1" units="cm"/>
      <inkml:brushProperty name="color" value="#FFFFFF"/>
    </inkml:brush>
  </inkml:definitions>
  <inkml:trace contextRef="#ctx0" brushRef="#br0">20955 12365 16383 0 0,'0'0'0'0'0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26T16:24:58.814"/>
    </inkml:context>
    <inkml:brush xml:id="br0">
      <inkml:brushProperty name="width" value="0.1" units="cm"/>
      <inkml:brushProperty name="height" value="0.1" units="cm"/>
      <inkml:brushProperty name="color" value="#FFFFFF"/>
    </inkml:brush>
  </inkml:definitions>
  <inkml:trace contextRef="#ctx0" brushRef="#br0">34713 12506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E6B109-DCD2-4824-B78E-BF405F9FE7E6}" type="datetimeFigureOut">
              <a:rPr lang="nl-NL" smtClean="0"/>
              <a:t>4-11-2025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856E9-0B3D-4F36-A3DB-3A3B7229814D}" type="slidenum">
              <a:rPr lang="nl-NL" smtClean="0"/>
              <a:t>‹nr.›</a:t>
            </a:fld>
            <a:endParaRPr lang="nl-NL"/>
          </a:p>
        </p:txBody>
      </p:sp>
    </p:spTree>
    <p:extLst>
      <p:ext uri="{BB962C8B-B14F-4D97-AF65-F5344CB8AC3E}">
        <p14:creationId xmlns:p14="http://schemas.microsoft.com/office/powerpoint/2010/main" val="183061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p:txBody>
          <a:bodyPr/>
          <a:lstStyle/>
          <a:p>
            <a:pPr>
              <a:defRPr/>
            </a:pPr>
            <a:fld id="{5A08F1CD-8F3E-444E-AA1B-B6F605A37741}" type="slidenum">
              <a:rPr lang="en-US" smtClean="0"/>
              <a:pPr>
                <a:defRPr/>
              </a:pPr>
              <a:t>6</a:t>
            </a:fld>
            <a:endParaRPr 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nl-NL"/>
          </a:p>
        </p:txBody>
      </p:sp>
    </p:spTree>
    <p:extLst>
      <p:ext uri="{BB962C8B-B14F-4D97-AF65-F5344CB8AC3E}">
        <p14:creationId xmlns:p14="http://schemas.microsoft.com/office/powerpoint/2010/main" val="1542145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F3679BEA-860F-4640-BEBE-3081CF9C1941}"/>
              </a:ext>
            </a:extLst>
          </p:cNvPr>
          <p:cNvSpPr>
            <a:spLocks noGrp="1"/>
          </p:cNvSpPr>
          <p:nvPr>
            <p:ph type="dt" sz="half" idx="10"/>
          </p:nvPr>
        </p:nvSpPr>
        <p:spPr/>
        <p:txBody>
          <a:bodyPr/>
          <a:lstStyle>
            <a:lvl1pPr>
              <a:defRPr/>
            </a:lvl1pPr>
          </a:lstStyle>
          <a:p>
            <a:pPr>
              <a:defRPr/>
            </a:pPr>
            <a:fld id="{137DDAEB-B502-48E9-AA78-234475386BD9}" type="datetimeFigureOut">
              <a:rPr lang="nl-NL"/>
              <a:pPr>
                <a:defRPr/>
              </a:pPr>
              <a:t>4-11-2025</a:t>
            </a:fld>
            <a:endParaRPr lang="nl-NL"/>
          </a:p>
        </p:txBody>
      </p:sp>
      <p:sp>
        <p:nvSpPr>
          <p:cNvPr id="5" name="Tijdelijke aanduiding voor voettekst 4">
            <a:extLst>
              <a:ext uri="{FF2B5EF4-FFF2-40B4-BE49-F238E27FC236}">
                <a16:creationId xmlns:a16="http://schemas.microsoft.com/office/drawing/2014/main" id="{A201FD47-D39A-47C4-9851-5A93510A5EC9}"/>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03CB5CA9-9BB6-41F8-A0A5-F1F82A942BD3}"/>
              </a:ext>
            </a:extLst>
          </p:cNvPr>
          <p:cNvSpPr>
            <a:spLocks noGrp="1"/>
          </p:cNvSpPr>
          <p:nvPr>
            <p:ph type="sldNum" sz="quarter" idx="12"/>
          </p:nvPr>
        </p:nvSpPr>
        <p:spPr/>
        <p:txBody>
          <a:bodyPr/>
          <a:lstStyle>
            <a:lvl1pPr>
              <a:defRPr/>
            </a:lvl1pPr>
          </a:lstStyle>
          <a:p>
            <a:pPr>
              <a:defRPr/>
            </a:pPr>
            <a:fld id="{D1C094C8-F417-4682-9F32-EE536C28FE41}" type="slidenum">
              <a:rPr lang="nl-NL"/>
              <a:pPr>
                <a:defRPr/>
              </a:pPr>
              <a:t>‹nr.›</a:t>
            </a:fld>
            <a:endParaRPr lang="nl-NL"/>
          </a:p>
        </p:txBody>
      </p:sp>
    </p:spTree>
    <p:extLst>
      <p:ext uri="{BB962C8B-B14F-4D97-AF65-F5344CB8AC3E}">
        <p14:creationId xmlns:p14="http://schemas.microsoft.com/office/powerpoint/2010/main" val="1755975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verticale tekst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C4103D5-5F5B-408B-B648-D1B01D96282D}"/>
              </a:ext>
            </a:extLst>
          </p:cNvPr>
          <p:cNvSpPr>
            <a:spLocks noGrp="1"/>
          </p:cNvSpPr>
          <p:nvPr>
            <p:ph type="dt" sz="half" idx="10"/>
          </p:nvPr>
        </p:nvSpPr>
        <p:spPr/>
        <p:txBody>
          <a:bodyPr/>
          <a:lstStyle>
            <a:lvl1pPr>
              <a:defRPr/>
            </a:lvl1pPr>
          </a:lstStyle>
          <a:p>
            <a:pPr>
              <a:defRPr/>
            </a:pPr>
            <a:fld id="{5014A3B2-0FB8-47AF-B4C4-6C68D05D7CD7}" type="datetimeFigureOut">
              <a:rPr lang="nl-NL"/>
              <a:pPr>
                <a:defRPr/>
              </a:pPr>
              <a:t>4-11-2025</a:t>
            </a:fld>
            <a:endParaRPr lang="nl-NL"/>
          </a:p>
        </p:txBody>
      </p:sp>
      <p:sp>
        <p:nvSpPr>
          <p:cNvPr id="5" name="Tijdelijke aanduiding voor voettekst 4">
            <a:extLst>
              <a:ext uri="{FF2B5EF4-FFF2-40B4-BE49-F238E27FC236}">
                <a16:creationId xmlns:a16="http://schemas.microsoft.com/office/drawing/2014/main" id="{6DF5E34F-ECC0-4ABD-BF78-A630B63EEDFF}"/>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B1A64930-01C9-4DC2-A968-796A9E096F3C}"/>
              </a:ext>
            </a:extLst>
          </p:cNvPr>
          <p:cNvSpPr>
            <a:spLocks noGrp="1"/>
          </p:cNvSpPr>
          <p:nvPr>
            <p:ph type="sldNum" sz="quarter" idx="12"/>
          </p:nvPr>
        </p:nvSpPr>
        <p:spPr/>
        <p:txBody>
          <a:bodyPr/>
          <a:lstStyle>
            <a:lvl1pPr>
              <a:defRPr/>
            </a:lvl1pPr>
          </a:lstStyle>
          <a:p>
            <a:pPr>
              <a:defRPr/>
            </a:pPr>
            <a:fld id="{E5E70840-A677-4048-86BA-3647C99A914E}" type="slidenum">
              <a:rPr lang="nl-NL"/>
              <a:pPr>
                <a:defRPr/>
              </a:pPr>
              <a:t>‹nr.›</a:t>
            </a:fld>
            <a:endParaRPr lang="nl-NL"/>
          </a:p>
        </p:txBody>
      </p:sp>
    </p:spTree>
    <p:extLst>
      <p:ext uri="{BB962C8B-B14F-4D97-AF65-F5344CB8AC3E}">
        <p14:creationId xmlns:p14="http://schemas.microsoft.com/office/powerpoint/2010/main" val="227692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8AD73EA-E2F0-4BD1-A216-35816EF2BF08}"/>
              </a:ext>
            </a:extLst>
          </p:cNvPr>
          <p:cNvSpPr>
            <a:spLocks noGrp="1"/>
          </p:cNvSpPr>
          <p:nvPr>
            <p:ph type="dt" sz="half" idx="10"/>
          </p:nvPr>
        </p:nvSpPr>
        <p:spPr/>
        <p:txBody>
          <a:bodyPr/>
          <a:lstStyle>
            <a:lvl1pPr>
              <a:defRPr/>
            </a:lvl1pPr>
          </a:lstStyle>
          <a:p>
            <a:pPr>
              <a:defRPr/>
            </a:pPr>
            <a:fld id="{4CB6DB1F-2C5A-4B68-AAA9-7DDF8369ADA3}" type="datetimeFigureOut">
              <a:rPr lang="nl-NL"/>
              <a:pPr>
                <a:defRPr/>
              </a:pPr>
              <a:t>4-11-2025</a:t>
            </a:fld>
            <a:endParaRPr lang="nl-NL"/>
          </a:p>
        </p:txBody>
      </p:sp>
      <p:sp>
        <p:nvSpPr>
          <p:cNvPr id="5" name="Tijdelijke aanduiding voor voettekst 4">
            <a:extLst>
              <a:ext uri="{FF2B5EF4-FFF2-40B4-BE49-F238E27FC236}">
                <a16:creationId xmlns:a16="http://schemas.microsoft.com/office/drawing/2014/main" id="{C27B1E6C-44BF-4428-8C11-D25F906E0FAE}"/>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5045C23E-72AA-41B0-94AD-775799024D18}"/>
              </a:ext>
            </a:extLst>
          </p:cNvPr>
          <p:cNvSpPr>
            <a:spLocks noGrp="1"/>
          </p:cNvSpPr>
          <p:nvPr>
            <p:ph type="sldNum" sz="quarter" idx="12"/>
          </p:nvPr>
        </p:nvSpPr>
        <p:spPr/>
        <p:txBody>
          <a:bodyPr/>
          <a:lstStyle>
            <a:lvl1pPr>
              <a:defRPr/>
            </a:lvl1pPr>
          </a:lstStyle>
          <a:p>
            <a:pPr>
              <a:defRPr/>
            </a:pPr>
            <a:fld id="{9B7D208F-E9F5-4607-934D-DAD437FB7D15}" type="slidenum">
              <a:rPr lang="nl-NL"/>
              <a:pPr>
                <a:defRPr/>
              </a:pPr>
              <a:t>‹nr.›</a:t>
            </a:fld>
            <a:endParaRPr lang="nl-NL"/>
          </a:p>
        </p:txBody>
      </p:sp>
    </p:spTree>
    <p:extLst>
      <p:ext uri="{BB962C8B-B14F-4D97-AF65-F5344CB8AC3E}">
        <p14:creationId xmlns:p14="http://schemas.microsoft.com/office/powerpoint/2010/main" val="3043428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Object">
    <p:spTree>
      <p:nvGrpSpPr>
        <p:cNvPr id="1" name=""/>
        <p:cNvGrpSpPr/>
        <p:nvPr/>
      </p:nvGrpSpPr>
      <p:grpSpPr>
        <a:xfrm>
          <a:off x="0" y="0"/>
          <a:ext cx="0" cy="0"/>
          <a:chOff x="0" y="0"/>
          <a:chExt cx="0" cy="0"/>
        </a:xfrm>
      </p:grpSpPr>
      <p:sp>
        <p:nvSpPr>
          <p:cNvPr id="2" name="Tijdelijke aanduiding voor inhoud 1"/>
          <p:cNvSpPr>
            <a:spLocks noGrp="1"/>
          </p:cNvSpPr>
          <p:nvPr>
            <p:ph/>
          </p:nvPr>
        </p:nvSpPr>
        <p:spPr>
          <a:xfrm>
            <a:off x="609600" y="274638"/>
            <a:ext cx="11006667" cy="5821362"/>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Rectangle 6"/>
          <p:cNvSpPr>
            <a:spLocks noGrp="1" noChangeArrowheads="1"/>
          </p:cNvSpPr>
          <p:nvPr>
            <p:ph type="sldNum" sz="quarter" idx="10"/>
          </p:nvPr>
        </p:nvSpPr>
        <p:spPr>
          <a:ln/>
        </p:spPr>
        <p:txBody>
          <a:bodyPr/>
          <a:lstStyle>
            <a:lvl1pPr>
              <a:defRPr/>
            </a:lvl1pPr>
          </a:lstStyle>
          <a:p>
            <a:pPr>
              <a:defRPr/>
            </a:pPr>
            <a:fld id="{83000E1E-367A-4D90-9E9C-FC32AF996C57}" type="slidenum">
              <a:rPr lang="en-US"/>
              <a:pPr>
                <a:defRPr/>
              </a:pPr>
              <a:t>‹nr.›</a:t>
            </a:fld>
            <a:endParaRPr lang="en-US"/>
          </a:p>
        </p:txBody>
      </p:sp>
    </p:spTree>
    <p:extLst>
      <p:ext uri="{BB962C8B-B14F-4D97-AF65-F5344CB8AC3E}">
        <p14:creationId xmlns:p14="http://schemas.microsoft.com/office/powerpoint/2010/main" val="4007233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A57C681-465B-4D2C-9FE1-4BD071FF4077}"/>
              </a:ext>
            </a:extLst>
          </p:cNvPr>
          <p:cNvSpPr>
            <a:spLocks noGrp="1"/>
          </p:cNvSpPr>
          <p:nvPr>
            <p:ph type="dt" sz="half" idx="10"/>
          </p:nvPr>
        </p:nvSpPr>
        <p:spPr/>
        <p:txBody>
          <a:bodyPr/>
          <a:lstStyle>
            <a:lvl1pPr>
              <a:defRPr/>
            </a:lvl1pPr>
          </a:lstStyle>
          <a:p>
            <a:pPr>
              <a:defRPr/>
            </a:pPr>
            <a:fld id="{51E13BD3-9D4B-412E-A1A0-FA2841DC0652}" type="datetimeFigureOut">
              <a:rPr lang="nl-NL"/>
              <a:pPr>
                <a:defRPr/>
              </a:pPr>
              <a:t>4-11-2025</a:t>
            </a:fld>
            <a:endParaRPr lang="nl-NL"/>
          </a:p>
        </p:txBody>
      </p:sp>
      <p:sp>
        <p:nvSpPr>
          <p:cNvPr id="5" name="Tijdelijke aanduiding voor voettekst 4">
            <a:extLst>
              <a:ext uri="{FF2B5EF4-FFF2-40B4-BE49-F238E27FC236}">
                <a16:creationId xmlns:a16="http://schemas.microsoft.com/office/drawing/2014/main" id="{1A2CE2A8-0B1B-488F-8121-97C055B930B4}"/>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8D9D37B3-F4FF-48F7-8D63-C09919147A7A}"/>
              </a:ext>
            </a:extLst>
          </p:cNvPr>
          <p:cNvSpPr>
            <a:spLocks noGrp="1"/>
          </p:cNvSpPr>
          <p:nvPr>
            <p:ph type="sldNum" sz="quarter" idx="12"/>
          </p:nvPr>
        </p:nvSpPr>
        <p:spPr/>
        <p:txBody>
          <a:bodyPr/>
          <a:lstStyle>
            <a:lvl1pPr>
              <a:defRPr/>
            </a:lvl1pPr>
          </a:lstStyle>
          <a:p>
            <a:pPr>
              <a:defRPr/>
            </a:pPr>
            <a:fld id="{F431C487-DD9A-4C28-BB20-C8C4651C24C0}" type="slidenum">
              <a:rPr lang="nl-NL"/>
              <a:pPr>
                <a:defRPr/>
              </a:pPr>
              <a:t>‹nr.›</a:t>
            </a:fld>
            <a:endParaRPr lang="nl-NL"/>
          </a:p>
        </p:txBody>
      </p:sp>
    </p:spTree>
    <p:extLst>
      <p:ext uri="{BB962C8B-B14F-4D97-AF65-F5344CB8AC3E}">
        <p14:creationId xmlns:p14="http://schemas.microsoft.com/office/powerpoint/2010/main" val="4169051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F012A03-9BFF-4C43-ACAE-FE8E98106566}"/>
              </a:ext>
            </a:extLst>
          </p:cNvPr>
          <p:cNvSpPr>
            <a:spLocks noGrp="1"/>
          </p:cNvSpPr>
          <p:nvPr>
            <p:ph type="dt" sz="half" idx="10"/>
          </p:nvPr>
        </p:nvSpPr>
        <p:spPr/>
        <p:txBody>
          <a:bodyPr/>
          <a:lstStyle>
            <a:lvl1pPr>
              <a:defRPr/>
            </a:lvl1pPr>
          </a:lstStyle>
          <a:p>
            <a:pPr>
              <a:defRPr/>
            </a:pPr>
            <a:fld id="{BF2BF79C-9DBF-4845-A090-9510A98DA191}" type="datetimeFigureOut">
              <a:rPr lang="nl-NL"/>
              <a:pPr>
                <a:defRPr/>
              </a:pPr>
              <a:t>4-11-2025</a:t>
            </a:fld>
            <a:endParaRPr lang="nl-NL"/>
          </a:p>
        </p:txBody>
      </p:sp>
      <p:sp>
        <p:nvSpPr>
          <p:cNvPr id="5" name="Tijdelijke aanduiding voor voettekst 4">
            <a:extLst>
              <a:ext uri="{FF2B5EF4-FFF2-40B4-BE49-F238E27FC236}">
                <a16:creationId xmlns:a16="http://schemas.microsoft.com/office/drawing/2014/main" id="{38969BB2-C436-4594-AFCB-B4CC1A5E8D53}"/>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A5297629-89A9-4DA1-952F-DDF37EDE8DED}"/>
              </a:ext>
            </a:extLst>
          </p:cNvPr>
          <p:cNvSpPr>
            <a:spLocks noGrp="1"/>
          </p:cNvSpPr>
          <p:nvPr>
            <p:ph type="sldNum" sz="quarter" idx="12"/>
          </p:nvPr>
        </p:nvSpPr>
        <p:spPr/>
        <p:txBody>
          <a:bodyPr/>
          <a:lstStyle>
            <a:lvl1pPr>
              <a:defRPr/>
            </a:lvl1pPr>
          </a:lstStyle>
          <a:p>
            <a:pPr>
              <a:defRPr/>
            </a:pPr>
            <a:fld id="{7CA46FCD-F4D0-47BF-812F-1F75B0235EE9}" type="slidenum">
              <a:rPr lang="nl-NL"/>
              <a:pPr>
                <a:defRPr/>
              </a:pPr>
              <a:t>‹nr.›</a:t>
            </a:fld>
            <a:endParaRPr lang="nl-NL"/>
          </a:p>
        </p:txBody>
      </p:sp>
    </p:spTree>
    <p:extLst>
      <p:ext uri="{BB962C8B-B14F-4D97-AF65-F5344CB8AC3E}">
        <p14:creationId xmlns:p14="http://schemas.microsoft.com/office/powerpoint/2010/main" val="1386212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3">
            <a:extLst>
              <a:ext uri="{FF2B5EF4-FFF2-40B4-BE49-F238E27FC236}">
                <a16:creationId xmlns:a16="http://schemas.microsoft.com/office/drawing/2014/main" id="{6FA23702-4180-4002-A7CB-6F6F359AD559}"/>
              </a:ext>
            </a:extLst>
          </p:cNvPr>
          <p:cNvSpPr>
            <a:spLocks noGrp="1"/>
          </p:cNvSpPr>
          <p:nvPr>
            <p:ph type="dt" sz="half" idx="10"/>
          </p:nvPr>
        </p:nvSpPr>
        <p:spPr/>
        <p:txBody>
          <a:bodyPr/>
          <a:lstStyle>
            <a:lvl1pPr>
              <a:defRPr/>
            </a:lvl1pPr>
          </a:lstStyle>
          <a:p>
            <a:pPr>
              <a:defRPr/>
            </a:pPr>
            <a:fld id="{148F9F45-79B1-4052-B86C-629C2C08014F}" type="datetimeFigureOut">
              <a:rPr lang="nl-NL"/>
              <a:pPr>
                <a:defRPr/>
              </a:pPr>
              <a:t>4-11-2025</a:t>
            </a:fld>
            <a:endParaRPr lang="nl-NL"/>
          </a:p>
        </p:txBody>
      </p:sp>
      <p:sp>
        <p:nvSpPr>
          <p:cNvPr id="6" name="Tijdelijke aanduiding voor voettekst 4">
            <a:extLst>
              <a:ext uri="{FF2B5EF4-FFF2-40B4-BE49-F238E27FC236}">
                <a16:creationId xmlns:a16="http://schemas.microsoft.com/office/drawing/2014/main" id="{DB9B2390-46DD-4358-BF26-459F06C1E0B8}"/>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5F7D95A4-9CC3-44DC-8F04-68EDE494539B}"/>
              </a:ext>
            </a:extLst>
          </p:cNvPr>
          <p:cNvSpPr>
            <a:spLocks noGrp="1"/>
          </p:cNvSpPr>
          <p:nvPr>
            <p:ph type="sldNum" sz="quarter" idx="12"/>
          </p:nvPr>
        </p:nvSpPr>
        <p:spPr/>
        <p:txBody>
          <a:bodyPr/>
          <a:lstStyle>
            <a:lvl1pPr>
              <a:defRPr/>
            </a:lvl1pPr>
          </a:lstStyle>
          <a:p>
            <a:pPr>
              <a:defRPr/>
            </a:pPr>
            <a:fld id="{11FCFF50-E41D-4920-B96F-B8A247950815}" type="slidenum">
              <a:rPr lang="nl-NL"/>
              <a:pPr>
                <a:defRPr/>
              </a:pPr>
              <a:t>‹nr.›</a:t>
            </a:fld>
            <a:endParaRPr lang="nl-NL"/>
          </a:p>
        </p:txBody>
      </p:sp>
    </p:spTree>
    <p:extLst>
      <p:ext uri="{BB962C8B-B14F-4D97-AF65-F5344CB8AC3E}">
        <p14:creationId xmlns:p14="http://schemas.microsoft.com/office/powerpoint/2010/main" val="527618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677653A5-0988-4AB9-A495-22667E39CFC3}"/>
              </a:ext>
            </a:extLst>
          </p:cNvPr>
          <p:cNvSpPr>
            <a:spLocks noGrp="1"/>
          </p:cNvSpPr>
          <p:nvPr>
            <p:ph type="dt" sz="half" idx="10"/>
          </p:nvPr>
        </p:nvSpPr>
        <p:spPr/>
        <p:txBody>
          <a:bodyPr/>
          <a:lstStyle>
            <a:lvl1pPr>
              <a:defRPr/>
            </a:lvl1pPr>
          </a:lstStyle>
          <a:p>
            <a:pPr>
              <a:defRPr/>
            </a:pPr>
            <a:fld id="{C72F10E9-B944-4C8F-80F7-50C5B305BDA1}" type="datetimeFigureOut">
              <a:rPr lang="nl-NL"/>
              <a:pPr>
                <a:defRPr/>
              </a:pPr>
              <a:t>4-11-2025</a:t>
            </a:fld>
            <a:endParaRPr lang="nl-NL"/>
          </a:p>
        </p:txBody>
      </p:sp>
      <p:sp>
        <p:nvSpPr>
          <p:cNvPr id="8" name="Tijdelijke aanduiding voor voettekst 4">
            <a:extLst>
              <a:ext uri="{FF2B5EF4-FFF2-40B4-BE49-F238E27FC236}">
                <a16:creationId xmlns:a16="http://schemas.microsoft.com/office/drawing/2014/main" id="{6C9C28A4-6AD4-4807-8F07-E997468D8F5D}"/>
              </a:ext>
            </a:extLst>
          </p:cNvPr>
          <p:cNvSpPr>
            <a:spLocks noGrp="1"/>
          </p:cNvSpPr>
          <p:nvPr>
            <p:ph type="ftr" sz="quarter" idx="11"/>
          </p:nvPr>
        </p:nvSpPr>
        <p:spPr/>
        <p:txBody>
          <a:bodyPr/>
          <a:lstStyle>
            <a:lvl1pPr>
              <a:defRPr/>
            </a:lvl1pPr>
          </a:lstStyle>
          <a:p>
            <a:pPr>
              <a:defRPr/>
            </a:pPr>
            <a:endParaRPr lang="nl-NL"/>
          </a:p>
        </p:txBody>
      </p:sp>
      <p:sp>
        <p:nvSpPr>
          <p:cNvPr id="9" name="Tijdelijke aanduiding voor dianummer 5">
            <a:extLst>
              <a:ext uri="{FF2B5EF4-FFF2-40B4-BE49-F238E27FC236}">
                <a16:creationId xmlns:a16="http://schemas.microsoft.com/office/drawing/2014/main" id="{26C27383-B542-4C08-830D-A4F879031B99}"/>
              </a:ext>
            </a:extLst>
          </p:cNvPr>
          <p:cNvSpPr>
            <a:spLocks noGrp="1"/>
          </p:cNvSpPr>
          <p:nvPr>
            <p:ph type="sldNum" sz="quarter" idx="12"/>
          </p:nvPr>
        </p:nvSpPr>
        <p:spPr/>
        <p:txBody>
          <a:bodyPr/>
          <a:lstStyle>
            <a:lvl1pPr>
              <a:defRPr/>
            </a:lvl1pPr>
          </a:lstStyle>
          <a:p>
            <a:pPr>
              <a:defRPr/>
            </a:pPr>
            <a:fld id="{9DDAC06B-BDA8-4CB7-97EB-C5D157DE5E0A}" type="slidenum">
              <a:rPr lang="nl-NL"/>
              <a:pPr>
                <a:defRPr/>
              </a:pPr>
              <a:t>‹nr.›</a:t>
            </a:fld>
            <a:endParaRPr lang="nl-NL"/>
          </a:p>
        </p:txBody>
      </p:sp>
    </p:spTree>
    <p:extLst>
      <p:ext uri="{BB962C8B-B14F-4D97-AF65-F5344CB8AC3E}">
        <p14:creationId xmlns:p14="http://schemas.microsoft.com/office/powerpoint/2010/main" val="4061126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datum 3">
            <a:extLst>
              <a:ext uri="{FF2B5EF4-FFF2-40B4-BE49-F238E27FC236}">
                <a16:creationId xmlns:a16="http://schemas.microsoft.com/office/drawing/2014/main" id="{25B51DE3-A558-4D81-8765-F444C1D7616C}"/>
              </a:ext>
            </a:extLst>
          </p:cNvPr>
          <p:cNvSpPr>
            <a:spLocks noGrp="1"/>
          </p:cNvSpPr>
          <p:nvPr>
            <p:ph type="dt" sz="half" idx="10"/>
          </p:nvPr>
        </p:nvSpPr>
        <p:spPr/>
        <p:txBody>
          <a:bodyPr/>
          <a:lstStyle>
            <a:lvl1pPr>
              <a:defRPr/>
            </a:lvl1pPr>
          </a:lstStyle>
          <a:p>
            <a:pPr>
              <a:defRPr/>
            </a:pPr>
            <a:fld id="{0DAF3637-FAC0-4553-9C81-459ABEBF10FE}" type="datetimeFigureOut">
              <a:rPr lang="nl-NL"/>
              <a:pPr>
                <a:defRPr/>
              </a:pPr>
              <a:t>4-11-2025</a:t>
            </a:fld>
            <a:endParaRPr lang="nl-NL"/>
          </a:p>
        </p:txBody>
      </p:sp>
      <p:sp>
        <p:nvSpPr>
          <p:cNvPr id="4" name="Tijdelijke aanduiding voor voettekst 4">
            <a:extLst>
              <a:ext uri="{FF2B5EF4-FFF2-40B4-BE49-F238E27FC236}">
                <a16:creationId xmlns:a16="http://schemas.microsoft.com/office/drawing/2014/main" id="{254ACBAD-FD3A-43BE-9692-CB494EF491C3}"/>
              </a:ext>
            </a:extLst>
          </p:cNvPr>
          <p:cNvSpPr>
            <a:spLocks noGrp="1"/>
          </p:cNvSpPr>
          <p:nvPr>
            <p:ph type="ftr" sz="quarter" idx="11"/>
          </p:nvPr>
        </p:nvSpPr>
        <p:spPr/>
        <p:txBody>
          <a:bodyPr/>
          <a:lstStyle>
            <a:lvl1pPr>
              <a:defRPr/>
            </a:lvl1pPr>
          </a:lstStyle>
          <a:p>
            <a:pPr>
              <a:defRPr/>
            </a:pPr>
            <a:endParaRPr lang="nl-NL"/>
          </a:p>
        </p:txBody>
      </p:sp>
      <p:sp>
        <p:nvSpPr>
          <p:cNvPr id="5" name="Tijdelijke aanduiding voor dianummer 5">
            <a:extLst>
              <a:ext uri="{FF2B5EF4-FFF2-40B4-BE49-F238E27FC236}">
                <a16:creationId xmlns:a16="http://schemas.microsoft.com/office/drawing/2014/main" id="{818EAEFB-BCB5-4DCA-97DF-55107C3DB3D9}"/>
              </a:ext>
            </a:extLst>
          </p:cNvPr>
          <p:cNvSpPr>
            <a:spLocks noGrp="1"/>
          </p:cNvSpPr>
          <p:nvPr>
            <p:ph type="sldNum" sz="quarter" idx="12"/>
          </p:nvPr>
        </p:nvSpPr>
        <p:spPr/>
        <p:txBody>
          <a:bodyPr/>
          <a:lstStyle>
            <a:lvl1pPr>
              <a:defRPr/>
            </a:lvl1pPr>
          </a:lstStyle>
          <a:p>
            <a:pPr>
              <a:defRPr/>
            </a:pPr>
            <a:fld id="{D286E94A-A5E5-4DF4-B1C6-F39079C3F1F4}" type="slidenum">
              <a:rPr lang="nl-NL"/>
              <a:pPr>
                <a:defRPr/>
              </a:pPr>
              <a:t>‹nr.›</a:t>
            </a:fld>
            <a:endParaRPr lang="nl-NL"/>
          </a:p>
        </p:txBody>
      </p:sp>
    </p:spTree>
    <p:extLst>
      <p:ext uri="{BB962C8B-B14F-4D97-AF65-F5344CB8AC3E}">
        <p14:creationId xmlns:p14="http://schemas.microsoft.com/office/powerpoint/2010/main" val="1346953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04C1AF8B-9399-40D5-B634-3C9C1F197A62}"/>
              </a:ext>
            </a:extLst>
          </p:cNvPr>
          <p:cNvSpPr>
            <a:spLocks noGrp="1"/>
          </p:cNvSpPr>
          <p:nvPr>
            <p:ph type="dt" sz="half" idx="10"/>
          </p:nvPr>
        </p:nvSpPr>
        <p:spPr/>
        <p:txBody>
          <a:bodyPr/>
          <a:lstStyle>
            <a:lvl1pPr>
              <a:defRPr/>
            </a:lvl1pPr>
          </a:lstStyle>
          <a:p>
            <a:pPr>
              <a:defRPr/>
            </a:pPr>
            <a:fld id="{EA7A123C-F59E-467C-A193-37BB354F93D5}" type="datetimeFigureOut">
              <a:rPr lang="nl-NL"/>
              <a:pPr>
                <a:defRPr/>
              </a:pPr>
              <a:t>4-11-2025</a:t>
            </a:fld>
            <a:endParaRPr lang="nl-NL"/>
          </a:p>
        </p:txBody>
      </p:sp>
      <p:sp>
        <p:nvSpPr>
          <p:cNvPr id="3" name="Tijdelijke aanduiding voor voettekst 4">
            <a:extLst>
              <a:ext uri="{FF2B5EF4-FFF2-40B4-BE49-F238E27FC236}">
                <a16:creationId xmlns:a16="http://schemas.microsoft.com/office/drawing/2014/main" id="{008D3124-99FD-491A-A2B9-18D140664E6A}"/>
              </a:ext>
            </a:extLst>
          </p:cNvPr>
          <p:cNvSpPr>
            <a:spLocks noGrp="1"/>
          </p:cNvSpPr>
          <p:nvPr>
            <p:ph type="ftr" sz="quarter" idx="11"/>
          </p:nvPr>
        </p:nvSpPr>
        <p:spPr/>
        <p:txBody>
          <a:bodyPr/>
          <a:lstStyle>
            <a:lvl1pPr>
              <a:defRPr/>
            </a:lvl1pPr>
          </a:lstStyle>
          <a:p>
            <a:pPr>
              <a:defRPr/>
            </a:pPr>
            <a:endParaRPr lang="nl-NL"/>
          </a:p>
        </p:txBody>
      </p:sp>
      <p:sp>
        <p:nvSpPr>
          <p:cNvPr id="4" name="Tijdelijke aanduiding voor dianummer 5">
            <a:extLst>
              <a:ext uri="{FF2B5EF4-FFF2-40B4-BE49-F238E27FC236}">
                <a16:creationId xmlns:a16="http://schemas.microsoft.com/office/drawing/2014/main" id="{B7F18F38-956D-403E-ADB0-13F1FF8912BE}"/>
              </a:ext>
            </a:extLst>
          </p:cNvPr>
          <p:cNvSpPr>
            <a:spLocks noGrp="1"/>
          </p:cNvSpPr>
          <p:nvPr>
            <p:ph type="sldNum" sz="quarter" idx="12"/>
          </p:nvPr>
        </p:nvSpPr>
        <p:spPr/>
        <p:txBody>
          <a:bodyPr/>
          <a:lstStyle>
            <a:lvl1pPr>
              <a:defRPr/>
            </a:lvl1pPr>
          </a:lstStyle>
          <a:p>
            <a:pPr>
              <a:defRPr/>
            </a:pPr>
            <a:fld id="{5DD62E76-D706-4BC5-A288-A5F11FDFE646}" type="slidenum">
              <a:rPr lang="nl-NL"/>
              <a:pPr>
                <a:defRPr/>
              </a:pPr>
              <a:t>‹nr.›</a:t>
            </a:fld>
            <a:endParaRPr lang="nl-NL"/>
          </a:p>
        </p:txBody>
      </p:sp>
    </p:spTree>
    <p:extLst>
      <p:ext uri="{BB962C8B-B14F-4D97-AF65-F5344CB8AC3E}">
        <p14:creationId xmlns:p14="http://schemas.microsoft.com/office/powerpoint/2010/main" val="1383854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3">
            <a:extLst>
              <a:ext uri="{FF2B5EF4-FFF2-40B4-BE49-F238E27FC236}">
                <a16:creationId xmlns:a16="http://schemas.microsoft.com/office/drawing/2014/main" id="{53991AF2-1154-411B-B35D-2444DB4B5C9B}"/>
              </a:ext>
            </a:extLst>
          </p:cNvPr>
          <p:cNvSpPr>
            <a:spLocks noGrp="1"/>
          </p:cNvSpPr>
          <p:nvPr>
            <p:ph type="dt" sz="half" idx="10"/>
          </p:nvPr>
        </p:nvSpPr>
        <p:spPr/>
        <p:txBody>
          <a:bodyPr/>
          <a:lstStyle>
            <a:lvl1pPr>
              <a:defRPr/>
            </a:lvl1pPr>
          </a:lstStyle>
          <a:p>
            <a:pPr>
              <a:defRPr/>
            </a:pPr>
            <a:fld id="{72248D71-B038-423F-A704-64348E057864}" type="datetimeFigureOut">
              <a:rPr lang="nl-NL"/>
              <a:pPr>
                <a:defRPr/>
              </a:pPr>
              <a:t>4-11-2025</a:t>
            </a:fld>
            <a:endParaRPr lang="nl-NL"/>
          </a:p>
        </p:txBody>
      </p:sp>
      <p:sp>
        <p:nvSpPr>
          <p:cNvPr id="6" name="Tijdelijke aanduiding voor voettekst 4">
            <a:extLst>
              <a:ext uri="{FF2B5EF4-FFF2-40B4-BE49-F238E27FC236}">
                <a16:creationId xmlns:a16="http://schemas.microsoft.com/office/drawing/2014/main" id="{D76AA19D-68DC-4D33-86C6-4428F4337D9E}"/>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229CA098-550D-4A3E-BCF7-0650E489F5CB}"/>
              </a:ext>
            </a:extLst>
          </p:cNvPr>
          <p:cNvSpPr>
            <a:spLocks noGrp="1"/>
          </p:cNvSpPr>
          <p:nvPr>
            <p:ph type="sldNum" sz="quarter" idx="12"/>
          </p:nvPr>
        </p:nvSpPr>
        <p:spPr/>
        <p:txBody>
          <a:bodyPr/>
          <a:lstStyle>
            <a:lvl1pPr>
              <a:defRPr/>
            </a:lvl1pPr>
          </a:lstStyle>
          <a:p>
            <a:pPr>
              <a:defRPr/>
            </a:pPr>
            <a:fld id="{485C5C32-7821-430F-8B6E-D24686019658}" type="slidenum">
              <a:rPr lang="nl-NL"/>
              <a:pPr>
                <a:defRPr/>
              </a:pPr>
              <a:t>‹nr.›</a:t>
            </a:fld>
            <a:endParaRPr lang="nl-NL"/>
          </a:p>
        </p:txBody>
      </p:sp>
    </p:spTree>
    <p:extLst>
      <p:ext uri="{BB962C8B-B14F-4D97-AF65-F5344CB8AC3E}">
        <p14:creationId xmlns:p14="http://schemas.microsoft.com/office/powerpoint/2010/main" val="2234328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3">
            <a:extLst>
              <a:ext uri="{FF2B5EF4-FFF2-40B4-BE49-F238E27FC236}">
                <a16:creationId xmlns:a16="http://schemas.microsoft.com/office/drawing/2014/main" id="{94C130C2-1639-4830-8CE9-A55279F83818}"/>
              </a:ext>
            </a:extLst>
          </p:cNvPr>
          <p:cNvSpPr>
            <a:spLocks noGrp="1"/>
          </p:cNvSpPr>
          <p:nvPr>
            <p:ph type="dt" sz="half" idx="10"/>
          </p:nvPr>
        </p:nvSpPr>
        <p:spPr/>
        <p:txBody>
          <a:bodyPr/>
          <a:lstStyle>
            <a:lvl1pPr>
              <a:defRPr/>
            </a:lvl1pPr>
          </a:lstStyle>
          <a:p>
            <a:pPr>
              <a:defRPr/>
            </a:pPr>
            <a:fld id="{12B14D25-3D51-4255-96F9-DBC8732F5EA1}" type="datetimeFigureOut">
              <a:rPr lang="nl-NL"/>
              <a:pPr>
                <a:defRPr/>
              </a:pPr>
              <a:t>4-11-2025</a:t>
            </a:fld>
            <a:endParaRPr lang="nl-NL"/>
          </a:p>
        </p:txBody>
      </p:sp>
      <p:sp>
        <p:nvSpPr>
          <p:cNvPr id="6" name="Tijdelijke aanduiding voor voettekst 4">
            <a:extLst>
              <a:ext uri="{FF2B5EF4-FFF2-40B4-BE49-F238E27FC236}">
                <a16:creationId xmlns:a16="http://schemas.microsoft.com/office/drawing/2014/main" id="{23BB7F1F-BE43-4A88-A6AA-D7560B23F2D1}"/>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2B1DE969-85CA-4D33-BCE2-3ACF5A3C3D9E}"/>
              </a:ext>
            </a:extLst>
          </p:cNvPr>
          <p:cNvSpPr>
            <a:spLocks noGrp="1"/>
          </p:cNvSpPr>
          <p:nvPr>
            <p:ph type="sldNum" sz="quarter" idx="12"/>
          </p:nvPr>
        </p:nvSpPr>
        <p:spPr/>
        <p:txBody>
          <a:bodyPr/>
          <a:lstStyle>
            <a:lvl1pPr>
              <a:defRPr/>
            </a:lvl1pPr>
          </a:lstStyle>
          <a:p>
            <a:pPr>
              <a:defRPr/>
            </a:pPr>
            <a:fld id="{D6317E70-4A4B-41F5-91DB-E88748532191}" type="slidenum">
              <a:rPr lang="nl-NL"/>
              <a:pPr>
                <a:defRPr/>
              </a:pPr>
              <a:t>‹nr.›</a:t>
            </a:fld>
            <a:endParaRPr lang="nl-NL"/>
          </a:p>
        </p:txBody>
      </p:sp>
    </p:spTree>
    <p:extLst>
      <p:ext uri="{BB962C8B-B14F-4D97-AF65-F5344CB8AC3E}">
        <p14:creationId xmlns:p14="http://schemas.microsoft.com/office/powerpoint/2010/main" val="121475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508CD169-53BD-4843-948A-770CA15E84EA}"/>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stijl te bewerken</a:t>
            </a:r>
          </a:p>
        </p:txBody>
      </p:sp>
      <p:sp>
        <p:nvSpPr>
          <p:cNvPr id="1027" name="Tijdelijke aanduiding voor tekst 2">
            <a:extLst>
              <a:ext uri="{FF2B5EF4-FFF2-40B4-BE49-F238E27FC236}">
                <a16:creationId xmlns:a16="http://schemas.microsoft.com/office/drawing/2014/main" id="{543E7B94-FEE7-4FC7-8149-D247AB989875}"/>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Klikken om de tekststijl van het model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4" name="Tijdelijke aanduiding voor datum 3">
            <a:extLst>
              <a:ext uri="{FF2B5EF4-FFF2-40B4-BE49-F238E27FC236}">
                <a16:creationId xmlns:a16="http://schemas.microsoft.com/office/drawing/2014/main" id="{5FAEE6D5-28E5-42E2-B7AF-14805E89A4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88D95EA5-F12A-4C4B-96B3-C82E76AFA547}" type="datetimeFigureOut">
              <a:rPr lang="nl-NL"/>
              <a:pPr>
                <a:defRPr/>
              </a:pPr>
              <a:t>4-11-2025</a:t>
            </a:fld>
            <a:endParaRPr lang="nl-NL"/>
          </a:p>
        </p:txBody>
      </p:sp>
      <p:sp>
        <p:nvSpPr>
          <p:cNvPr id="5" name="Tijdelijke aanduiding voor voettekst 4">
            <a:extLst>
              <a:ext uri="{FF2B5EF4-FFF2-40B4-BE49-F238E27FC236}">
                <a16:creationId xmlns:a16="http://schemas.microsoft.com/office/drawing/2014/main" id="{8135110A-C54E-4B4A-95B7-7AC8F9056F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nl-NL"/>
          </a:p>
        </p:txBody>
      </p:sp>
      <p:sp>
        <p:nvSpPr>
          <p:cNvPr id="6" name="Tijdelijke aanduiding voor dianummer 5">
            <a:extLst>
              <a:ext uri="{FF2B5EF4-FFF2-40B4-BE49-F238E27FC236}">
                <a16:creationId xmlns:a16="http://schemas.microsoft.com/office/drawing/2014/main" id="{F2642CE4-9D4E-4170-B443-72F3822CF9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82B2362E-FD87-41FB-82A9-CA680E11BEBE}" type="slidenum">
              <a:rPr lang="nl-NL"/>
              <a:pPr>
                <a:defRPr/>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customXml" Target="../ink/ink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customXml" Target="../ink/ink9.xml"/><Relationship Id="rId18" Type="http://schemas.openxmlformats.org/officeDocument/2006/relationships/customXml" Target="../ink/ink13.xml"/><Relationship Id="rId3" Type="http://schemas.openxmlformats.org/officeDocument/2006/relationships/image" Target="../media/image29.png"/><Relationship Id="rId7" Type="http://schemas.openxmlformats.org/officeDocument/2006/relationships/customXml" Target="../ink/ink5.xml"/><Relationship Id="rId12" Type="http://schemas.openxmlformats.org/officeDocument/2006/relationships/customXml" Target="../ink/ink8.xml"/><Relationship Id="rId17" Type="http://schemas.openxmlformats.org/officeDocument/2006/relationships/customXml" Target="../ink/ink12.xml"/><Relationship Id="rId2" Type="http://schemas.openxmlformats.org/officeDocument/2006/relationships/image" Target="../media/image2.emf"/><Relationship Id="rId16" Type="http://schemas.openxmlformats.org/officeDocument/2006/relationships/customXml" Target="../ink/ink11.xml"/><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2.png"/><Relationship Id="rId5" Type="http://schemas.openxmlformats.org/officeDocument/2006/relationships/customXml" Target="../ink/ink4.xml"/><Relationship Id="rId15" Type="http://schemas.openxmlformats.org/officeDocument/2006/relationships/image" Target="../media/image33.png"/><Relationship Id="rId10" Type="http://schemas.openxmlformats.org/officeDocument/2006/relationships/customXml" Target="../ink/ink7.xml"/><Relationship Id="rId19" Type="http://schemas.openxmlformats.org/officeDocument/2006/relationships/image" Target="../media/image14.jpeg"/><Relationship Id="rId4" Type="http://schemas.openxmlformats.org/officeDocument/2006/relationships/image" Target="../media/image30.svg"/><Relationship Id="rId9" Type="http://schemas.openxmlformats.org/officeDocument/2006/relationships/customXml" Target="../ink/ink6.xml"/><Relationship Id="rId14" Type="http://schemas.openxmlformats.org/officeDocument/2006/relationships/customXml" Target="../ink/ink10.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hyperlink" Target="mailto:Sandrien@parkinson-vereniging.nl"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microsoft.com/office/2018/10/relationships/comments" Target="../comments/modernComment_14F_8989E0E4.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mailto:caf&#233;@parkinson&#8211;vereniging.nl"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emf"/><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Tijdelijke aanduiding voor inhoud 4">
            <a:extLst>
              <a:ext uri="{FF2B5EF4-FFF2-40B4-BE49-F238E27FC236}">
                <a16:creationId xmlns:a16="http://schemas.microsoft.com/office/drawing/2014/main" id="{D3751DEF-CBC4-459C-B022-60C41AD23E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700" y="0"/>
            <a:ext cx="12204700" cy="6864350"/>
          </a:xfrm>
        </p:spPr>
      </p:pic>
      <p:sp>
        <p:nvSpPr>
          <p:cNvPr id="2050" name="Titel 1">
            <a:extLst>
              <a:ext uri="{FF2B5EF4-FFF2-40B4-BE49-F238E27FC236}">
                <a16:creationId xmlns:a16="http://schemas.microsoft.com/office/drawing/2014/main" id="{0699F56A-D2B7-4CDC-A2A2-5FD08B8C8C5F}"/>
              </a:ext>
            </a:extLst>
          </p:cNvPr>
          <p:cNvSpPr>
            <a:spLocks noGrp="1" noChangeArrowheads="1"/>
          </p:cNvSpPr>
          <p:nvPr>
            <p:ph type="title"/>
          </p:nvPr>
        </p:nvSpPr>
        <p:spPr>
          <a:xfrm>
            <a:off x="838200" y="4294188"/>
            <a:ext cx="10515600" cy="1325562"/>
          </a:xfrm>
        </p:spPr>
        <p:txBody>
          <a:bodyPr/>
          <a:lstStyle/>
          <a:p>
            <a:pPr algn="ctr"/>
            <a:r>
              <a:rPr lang="nl-NL" altLang="nl-NL">
                <a:solidFill>
                  <a:schemeClr val="bg1"/>
                </a:solidFill>
              </a:rPr>
              <a:t>Samen staan we sterker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2DFC3-2D57-BADC-28F5-77AB9420B1D6}"/>
            </a:ext>
          </a:extLst>
        </p:cNvPr>
        <p:cNvGrpSpPr/>
        <p:nvPr/>
      </p:nvGrpSpPr>
      <p:grpSpPr>
        <a:xfrm>
          <a:off x="0" y="0"/>
          <a:ext cx="0" cy="0"/>
          <a:chOff x="0" y="0"/>
          <a:chExt cx="0" cy="0"/>
        </a:xfrm>
      </p:grpSpPr>
      <p:sp>
        <p:nvSpPr>
          <p:cNvPr id="2051" name="Tijdelijke aanduiding voor dianummer 2">
            <a:extLst>
              <a:ext uri="{FF2B5EF4-FFF2-40B4-BE49-F238E27FC236}">
                <a16:creationId xmlns:a16="http://schemas.microsoft.com/office/drawing/2014/main" id="{31156DE0-BE1D-DF70-D26B-1C5161049503}"/>
              </a:ext>
            </a:extLst>
          </p:cNvPr>
          <p:cNvSpPr>
            <a:spLocks noGrp="1"/>
          </p:cNvSpPr>
          <p:nvPr>
            <p:ph type="sldNum" sz="quarter" idx="10"/>
          </p:nvPr>
        </p:nvSpPr>
        <p:spPr/>
        <p:txBody>
          <a:bodyPr/>
          <a:lstStyle/>
          <a:p>
            <a:pPr>
              <a:defRPr/>
            </a:pPr>
            <a:fld id="{CC35C2E1-3213-4738-9D27-D5FBE3990056}" type="slidenum">
              <a:rPr lang="en-US" smtClean="0"/>
              <a:pPr>
                <a:defRPr/>
              </a:pPr>
              <a:t>10</a:t>
            </a:fld>
            <a:endParaRPr lang="en-US"/>
          </a:p>
        </p:txBody>
      </p:sp>
      <p:sp>
        <p:nvSpPr>
          <p:cNvPr id="3" name="Tijdelijke aanduiding voor inhoud 2">
            <a:extLst>
              <a:ext uri="{FF2B5EF4-FFF2-40B4-BE49-F238E27FC236}">
                <a16:creationId xmlns:a16="http://schemas.microsoft.com/office/drawing/2014/main" id="{0660CCC9-AF2B-4921-5C14-C9129B3F6DEA}"/>
              </a:ext>
            </a:extLst>
          </p:cNvPr>
          <p:cNvSpPr>
            <a:spLocks noGrp="1"/>
          </p:cNvSpPr>
          <p:nvPr>
            <p:ph/>
          </p:nvPr>
        </p:nvSpPr>
        <p:spPr/>
        <p:txBody>
          <a:bodyPr/>
          <a:lstStyle/>
          <a:p>
            <a:pPr marL="0" indent="0">
              <a:buNone/>
            </a:pPr>
            <a:endParaRPr lang="nl-NL"/>
          </a:p>
          <a:p>
            <a:pPr marL="0" indent="0">
              <a:buNone/>
            </a:pPr>
            <a:endParaRPr lang="nl-NL" sz="4400" dirty="0">
              <a:solidFill>
                <a:srgbClr val="A64758"/>
              </a:solidFill>
              <a:ea typeface="Calibri"/>
              <a:cs typeface="Calibri"/>
            </a:endParaRPr>
          </a:p>
        </p:txBody>
      </p:sp>
      <p:pic>
        <p:nvPicPr>
          <p:cNvPr id="2" name="Picture 1">
            <a:extLst>
              <a:ext uri="{FF2B5EF4-FFF2-40B4-BE49-F238E27FC236}">
                <a16:creationId xmlns:a16="http://schemas.microsoft.com/office/drawing/2014/main" id="{17CBAF71-3692-5A41-500E-14A690A589A7}"/>
              </a:ext>
            </a:extLst>
          </p:cNvPr>
          <p:cNvPicPr>
            <a:picLocks noChangeAspect="1"/>
          </p:cNvPicPr>
          <p:nvPr/>
        </p:nvPicPr>
        <p:blipFill>
          <a:blip r:embed="rId2"/>
          <a:stretch>
            <a:fillRect/>
          </a:stretch>
        </p:blipFill>
        <p:spPr>
          <a:xfrm>
            <a:off x="1554796" y="0"/>
            <a:ext cx="9082408" cy="6858000"/>
          </a:xfrm>
          <a:prstGeom prst="rect">
            <a:avLst/>
          </a:prstGeom>
        </p:spPr>
      </p:pic>
    </p:spTree>
    <p:extLst>
      <p:ext uri="{BB962C8B-B14F-4D97-AF65-F5344CB8AC3E}">
        <p14:creationId xmlns:p14="http://schemas.microsoft.com/office/powerpoint/2010/main" val="3577285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4F233-3757-C880-7084-7E7D84544C16}"/>
            </a:ext>
          </a:extLst>
        </p:cNvPr>
        <p:cNvGrpSpPr/>
        <p:nvPr/>
      </p:nvGrpSpPr>
      <p:grpSpPr>
        <a:xfrm>
          <a:off x="0" y="0"/>
          <a:ext cx="0" cy="0"/>
          <a:chOff x="0" y="0"/>
          <a:chExt cx="0" cy="0"/>
        </a:xfrm>
      </p:grpSpPr>
      <p:sp>
        <p:nvSpPr>
          <p:cNvPr id="2051" name="Tijdelijke aanduiding voor dianummer 2">
            <a:extLst>
              <a:ext uri="{FF2B5EF4-FFF2-40B4-BE49-F238E27FC236}">
                <a16:creationId xmlns:a16="http://schemas.microsoft.com/office/drawing/2014/main" id="{64BBF838-0939-D382-5A96-74791FA9D4E9}"/>
              </a:ext>
            </a:extLst>
          </p:cNvPr>
          <p:cNvSpPr>
            <a:spLocks noGrp="1"/>
          </p:cNvSpPr>
          <p:nvPr>
            <p:ph type="sldNum" sz="quarter" idx="10"/>
          </p:nvPr>
        </p:nvSpPr>
        <p:spPr/>
        <p:txBody>
          <a:bodyPr/>
          <a:lstStyle/>
          <a:p>
            <a:pPr>
              <a:defRPr/>
            </a:pPr>
            <a:fld id="{CC35C2E1-3213-4738-9D27-D5FBE3990056}" type="slidenum">
              <a:rPr lang="en-US" smtClean="0"/>
              <a:pPr>
                <a:defRPr/>
              </a:pPr>
              <a:t>11</a:t>
            </a:fld>
            <a:endParaRPr lang="en-US"/>
          </a:p>
        </p:txBody>
      </p:sp>
      <p:sp>
        <p:nvSpPr>
          <p:cNvPr id="3" name="Tijdelijke aanduiding voor inhoud 2">
            <a:extLst>
              <a:ext uri="{FF2B5EF4-FFF2-40B4-BE49-F238E27FC236}">
                <a16:creationId xmlns:a16="http://schemas.microsoft.com/office/drawing/2014/main" id="{B25B2B18-8FB7-DB4F-A1C4-719F88231D52}"/>
              </a:ext>
            </a:extLst>
          </p:cNvPr>
          <p:cNvSpPr>
            <a:spLocks noGrp="1"/>
          </p:cNvSpPr>
          <p:nvPr>
            <p:ph/>
          </p:nvPr>
        </p:nvSpPr>
        <p:spPr/>
        <p:txBody>
          <a:bodyPr/>
          <a:lstStyle/>
          <a:p>
            <a:pPr marL="0" indent="0">
              <a:buNone/>
            </a:pPr>
            <a:endParaRPr lang="nl-NL"/>
          </a:p>
          <a:p>
            <a:pPr marL="0" indent="0">
              <a:buNone/>
            </a:pPr>
            <a:endParaRPr lang="nl-NL" sz="4400" dirty="0">
              <a:solidFill>
                <a:srgbClr val="A64758"/>
              </a:solidFill>
              <a:ea typeface="Calibri"/>
              <a:cs typeface="Calibri"/>
            </a:endParaRPr>
          </a:p>
        </p:txBody>
      </p:sp>
      <p:pic>
        <p:nvPicPr>
          <p:cNvPr id="5" name="Picture 4">
            <a:extLst>
              <a:ext uri="{FF2B5EF4-FFF2-40B4-BE49-F238E27FC236}">
                <a16:creationId xmlns:a16="http://schemas.microsoft.com/office/drawing/2014/main" id="{C86D972C-86DA-33EE-C38D-0741CBB196C6}"/>
              </a:ext>
            </a:extLst>
          </p:cNvPr>
          <p:cNvPicPr>
            <a:picLocks noChangeAspect="1"/>
          </p:cNvPicPr>
          <p:nvPr/>
        </p:nvPicPr>
        <p:blipFill>
          <a:blip r:embed="rId2"/>
          <a:stretch>
            <a:fillRect/>
          </a:stretch>
        </p:blipFill>
        <p:spPr>
          <a:xfrm>
            <a:off x="1732139" y="0"/>
            <a:ext cx="8727722" cy="6858000"/>
          </a:xfrm>
          <a:prstGeom prst="rect">
            <a:avLst/>
          </a:prstGeom>
        </p:spPr>
      </p:pic>
    </p:spTree>
    <p:extLst>
      <p:ext uri="{BB962C8B-B14F-4D97-AF65-F5344CB8AC3E}">
        <p14:creationId xmlns:p14="http://schemas.microsoft.com/office/powerpoint/2010/main" val="4125532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64E9-7EEE-9B08-3F05-56BAC20A1A50}"/>
            </a:ext>
          </a:extLst>
        </p:cNvPr>
        <p:cNvGrpSpPr/>
        <p:nvPr/>
      </p:nvGrpSpPr>
      <p:grpSpPr>
        <a:xfrm>
          <a:off x="0" y="0"/>
          <a:ext cx="0" cy="0"/>
          <a:chOff x="0" y="0"/>
          <a:chExt cx="0" cy="0"/>
        </a:xfrm>
      </p:grpSpPr>
      <p:pic>
        <p:nvPicPr>
          <p:cNvPr id="4" name="Afbeelding 4">
            <a:extLst>
              <a:ext uri="{FF2B5EF4-FFF2-40B4-BE49-F238E27FC236}">
                <a16:creationId xmlns:a16="http://schemas.microsoft.com/office/drawing/2014/main" id="{52D42681-B8FF-79C9-9DB1-4874D95B1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jdelijke aanduiding voor dianummer 2">
            <a:extLst>
              <a:ext uri="{FF2B5EF4-FFF2-40B4-BE49-F238E27FC236}">
                <a16:creationId xmlns:a16="http://schemas.microsoft.com/office/drawing/2014/main" id="{5D3F1C82-C263-B67A-8A5E-BE04343088C0}"/>
              </a:ext>
            </a:extLst>
          </p:cNvPr>
          <p:cNvSpPr>
            <a:spLocks noGrp="1"/>
          </p:cNvSpPr>
          <p:nvPr>
            <p:ph type="sldNum" sz="quarter" idx="10"/>
          </p:nvPr>
        </p:nvSpPr>
        <p:spPr/>
        <p:txBody>
          <a:bodyPr/>
          <a:lstStyle/>
          <a:p>
            <a:pPr>
              <a:defRPr/>
            </a:pPr>
            <a:fld id="{CC35C2E1-3213-4738-9D27-D5FBE3990056}" type="slidenum">
              <a:rPr lang="en-US" smtClean="0"/>
              <a:pPr>
                <a:defRPr/>
              </a:pPr>
              <a:t>12</a:t>
            </a:fld>
            <a:endParaRPr lang="en-US"/>
          </a:p>
        </p:txBody>
      </p:sp>
      <p:sp>
        <p:nvSpPr>
          <p:cNvPr id="3" name="Tijdelijke aanduiding voor inhoud 2">
            <a:extLst>
              <a:ext uri="{FF2B5EF4-FFF2-40B4-BE49-F238E27FC236}">
                <a16:creationId xmlns:a16="http://schemas.microsoft.com/office/drawing/2014/main" id="{83C6A782-9A24-30BB-04BE-CABD59DFF8EF}"/>
              </a:ext>
            </a:extLst>
          </p:cNvPr>
          <p:cNvSpPr>
            <a:spLocks noGrp="1"/>
          </p:cNvSpPr>
          <p:nvPr>
            <p:ph/>
          </p:nvPr>
        </p:nvSpPr>
        <p:spPr/>
        <p:txBody>
          <a:bodyPr/>
          <a:lstStyle/>
          <a:p>
            <a:pPr marL="0" indent="0">
              <a:buNone/>
            </a:pPr>
            <a:endParaRPr lang="nl-NL"/>
          </a:p>
          <a:p>
            <a:pPr marL="0" indent="0">
              <a:buNone/>
            </a:pPr>
            <a:r>
              <a:rPr lang="nl-NL" sz="4400" dirty="0">
                <a:solidFill>
                  <a:srgbClr val="A64758"/>
                </a:solidFill>
              </a:rPr>
              <a:t>Speerpunten</a:t>
            </a:r>
            <a:endParaRPr lang="nl-NL" sz="4400" dirty="0">
              <a:solidFill>
                <a:srgbClr val="A64758"/>
              </a:solidFill>
              <a:ea typeface="Calibri"/>
              <a:cs typeface="Calibri"/>
            </a:endParaRPr>
          </a:p>
          <a:p>
            <a:pPr marL="0" indent="0">
              <a:buNone/>
            </a:pPr>
            <a:endParaRPr lang="nl-NL"/>
          </a:p>
          <a:p>
            <a:pPr marL="514350" indent="-514350">
              <a:buFont typeface="+mj-lt"/>
              <a:buAutoNum type="arabicPeriod"/>
            </a:pPr>
            <a:r>
              <a:rPr lang="nl-NL" dirty="0"/>
              <a:t>Behoeften ophalen</a:t>
            </a:r>
            <a:endParaRPr lang="nl-NL" dirty="0">
              <a:ea typeface="Calibri"/>
              <a:cs typeface="Calibri"/>
            </a:endParaRPr>
          </a:p>
          <a:p>
            <a:pPr marL="514350" indent="-514350">
              <a:buFont typeface="+mj-lt"/>
              <a:buAutoNum type="arabicPeriod"/>
            </a:pPr>
            <a:endParaRPr lang="nl-NL"/>
          </a:p>
          <a:p>
            <a:pPr marL="514350" indent="-514350">
              <a:buFont typeface="+mj-lt"/>
              <a:buAutoNum type="arabicPeriod"/>
            </a:pPr>
            <a:r>
              <a:rPr lang="nl-NL" dirty="0"/>
              <a:t>Zichtbaarheid en informatievoorziening</a:t>
            </a:r>
            <a:endParaRPr lang="nl-NL" dirty="0">
              <a:ea typeface="Calibri"/>
              <a:cs typeface="Calibri"/>
            </a:endParaRPr>
          </a:p>
          <a:p>
            <a:pPr marL="514350" indent="-514350">
              <a:buFont typeface="+mj-lt"/>
              <a:buAutoNum type="arabicPeriod"/>
            </a:pPr>
            <a:endParaRPr lang="nl-NL"/>
          </a:p>
          <a:p>
            <a:pPr marL="514350" indent="-514350">
              <a:buFont typeface="+mj-lt"/>
              <a:buAutoNum type="arabicPeriod"/>
            </a:pPr>
            <a:r>
              <a:rPr lang="nl-NL" dirty="0"/>
              <a:t>Aanbod uitbreiden</a:t>
            </a:r>
            <a:endParaRPr lang="nl-NL" dirty="0">
              <a:ea typeface="Calibri"/>
              <a:cs typeface="Calibri"/>
            </a:endParaRPr>
          </a:p>
          <a:p>
            <a:pPr marL="514350" indent="-514350">
              <a:buFont typeface="+mj-lt"/>
              <a:buAutoNum type="arabicPeriod"/>
            </a:pPr>
            <a:endParaRPr lang="nl-NL"/>
          </a:p>
          <a:p>
            <a:pPr marL="514350" indent="-514350">
              <a:buFont typeface="+mj-lt"/>
              <a:buAutoNum type="arabicPeriod"/>
            </a:pPr>
            <a:r>
              <a:rPr lang="nl-NL" dirty="0"/>
              <a:t>Koppeling bewegen en ontmoetingsmomenten</a:t>
            </a:r>
            <a:endParaRPr lang="nl-NL" dirty="0">
              <a:ea typeface="Calibri"/>
              <a:cs typeface="Calibri"/>
            </a:endParaRPr>
          </a:p>
        </p:txBody>
      </p:sp>
    </p:spTree>
    <p:extLst>
      <p:ext uri="{BB962C8B-B14F-4D97-AF65-F5344CB8AC3E}">
        <p14:creationId xmlns:p14="http://schemas.microsoft.com/office/powerpoint/2010/main" val="4234069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4">
            <a:extLst>
              <a:ext uri="{FF2B5EF4-FFF2-40B4-BE49-F238E27FC236}">
                <a16:creationId xmlns:a16="http://schemas.microsoft.com/office/drawing/2014/main" id="{FF4ECE6C-E18D-40ED-8C4C-D7FABB9A81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Tijdelijke aanduiding voor dianummer 3"/>
          <p:cNvSpPr>
            <a:spLocks noGrp="1"/>
          </p:cNvSpPr>
          <p:nvPr>
            <p:ph type="sldNum" sz="quarter" idx="10"/>
          </p:nvPr>
        </p:nvSpPr>
        <p:spPr/>
        <p:txBody>
          <a:bodyPr/>
          <a:lstStyle/>
          <a:p>
            <a:pPr>
              <a:defRPr/>
            </a:pPr>
            <a:fld id="{6E15292F-A8FC-4B0B-BE13-B8E0458A9AC7}" type="slidenum">
              <a:rPr lang="en-US" smtClean="0"/>
              <a:pPr>
                <a:defRPr/>
              </a:pPr>
              <a:t>13</a:t>
            </a:fld>
            <a:endParaRPr lang="en-US"/>
          </a:p>
        </p:txBody>
      </p:sp>
      <p:sp>
        <p:nvSpPr>
          <p:cNvPr id="12291" name="Rectangle 2"/>
          <p:cNvSpPr>
            <a:spLocks noGrp="1" noChangeArrowheads="1"/>
          </p:cNvSpPr>
          <p:nvPr>
            <p:ph type="title"/>
          </p:nvPr>
        </p:nvSpPr>
        <p:spPr bwMode="auto">
          <a:xfrm>
            <a:off x="931289" y="496049"/>
            <a:ext cx="9440470" cy="490537"/>
          </a:xfrm>
          <a:noFill/>
          <a:ln>
            <a:miter lim="800000"/>
            <a:headEnd/>
            <a:tailEnd/>
          </a:ln>
        </p:spPr>
        <p:txBody>
          <a:bodyPr vert="horz" wrap="square" lIns="91440" tIns="45720" rIns="91440" bIns="45720" numCol="1" anchor="t" anchorCtr="0" compatLnSpc="1">
            <a:prstTxWarp prst="textNoShape">
              <a:avLst/>
            </a:prstTxWarp>
          </a:bodyPr>
          <a:lstStyle/>
          <a:p>
            <a:r>
              <a:rPr lang="nl-NL">
                <a:solidFill>
                  <a:srgbClr val="A64758"/>
                </a:solidFill>
                <a:latin typeface="+mn-lt"/>
              </a:rPr>
              <a:t>Speerpunt 1: Behoeften ophalen</a:t>
            </a:r>
            <a:br>
              <a:rPr lang="nl-NL" sz="2400" b="1"/>
            </a:br>
            <a:br>
              <a:rPr lang="nl-NL" sz="2400" b="1"/>
            </a:br>
            <a:br>
              <a:rPr lang="nl-NL" sz="2400" b="1"/>
            </a:br>
            <a:br>
              <a:rPr lang="nl-NL" sz="2400" b="1"/>
            </a:br>
            <a:br>
              <a:rPr lang="nl-NL" sz="2400" b="1"/>
            </a:br>
            <a:endParaRPr lang="nl-NL" sz="2400" b="1"/>
          </a:p>
        </p:txBody>
      </p:sp>
      <p:sp>
        <p:nvSpPr>
          <p:cNvPr id="64515" name="Rectangle 3"/>
          <p:cNvSpPr>
            <a:spLocks noGrp="1" noChangeArrowheads="1"/>
          </p:cNvSpPr>
          <p:nvPr>
            <p:ph type="body" idx="1"/>
          </p:nvPr>
        </p:nvSpPr>
        <p:spPr>
          <a:xfrm>
            <a:off x="1396143" y="1486681"/>
            <a:ext cx="7486600" cy="4105275"/>
          </a:xfrm>
        </p:spPr>
        <p:txBody>
          <a:bodyPr/>
          <a:lstStyle/>
          <a:p>
            <a:pPr>
              <a:buFont typeface="Arial"/>
              <a:buChar char="•"/>
            </a:pPr>
            <a:r>
              <a:rPr lang="nl-NL"/>
              <a:t> Augustus-september: interviews</a:t>
            </a:r>
            <a:endParaRPr lang="nl-NL">
              <a:ea typeface="Calibri"/>
              <a:cs typeface="Calibri"/>
            </a:endParaRPr>
          </a:p>
          <a:p>
            <a:pPr eaLnBrk="1" hangingPunct="1">
              <a:lnSpc>
                <a:spcPct val="90000"/>
              </a:lnSpc>
              <a:buFont typeface="Arial"/>
              <a:buChar char="•"/>
            </a:pPr>
            <a:endParaRPr lang="nl-NL">
              <a:ea typeface="Calibri"/>
              <a:cs typeface="Calibri"/>
            </a:endParaRPr>
          </a:p>
          <a:p>
            <a:pPr>
              <a:buFont typeface="Arial"/>
              <a:buChar char="•"/>
            </a:pPr>
            <a:r>
              <a:rPr lang="nl-NL"/>
              <a:t> Per november: klankbordgroep</a:t>
            </a:r>
            <a:endParaRPr lang="nl-NL">
              <a:ea typeface="Calibri"/>
              <a:cs typeface="Calibri"/>
            </a:endParaRPr>
          </a:p>
          <a:p>
            <a:pPr lvl="1">
              <a:buFont typeface="Courier New" panose="02070309020205020404" pitchFamily="49" charset="0"/>
              <a:buChar char="o"/>
            </a:pPr>
            <a:r>
              <a:rPr lang="nl-NL" sz="2200"/>
              <a:t>werving</a:t>
            </a:r>
            <a:endParaRPr lang="nl-NL" sz="2200">
              <a:ea typeface="Calibri"/>
              <a:cs typeface="Calibri"/>
            </a:endParaRPr>
          </a:p>
          <a:p>
            <a:pPr lvl="1">
              <a:buFont typeface="Courier New" panose="02070309020205020404" pitchFamily="49" charset="0"/>
              <a:buChar char="o"/>
            </a:pPr>
            <a:r>
              <a:rPr lang="nl-NL" sz="2200"/>
              <a:t>1 keer per 6 weken</a:t>
            </a:r>
            <a:endParaRPr lang="nl-NL" sz="2200">
              <a:ea typeface="Calibri"/>
              <a:cs typeface="Calibri"/>
            </a:endParaRPr>
          </a:p>
          <a:p>
            <a:pPr marL="0" indent="0">
              <a:buNone/>
            </a:pPr>
            <a:r>
              <a:rPr lang="nl-NL" sz="2200"/>
              <a:t>   	</a:t>
            </a:r>
            <a:endParaRPr lang="nl-NL" sz="2200">
              <a:ea typeface="Calibri"/>
              <a:cs typeface="Calibri"/>
            </a:endParaRPr>
          </a:p>
          <a:p>
            <a:pPr marL="0" indent="0" eaLnBrk="1" hangingPunct="1">
              <a:lnSpc>
                <a:spcPct val="90000"/>
              </a:lnSpc>
              <a:buNone/>
            </a:pPr>
            <a:endParaRPr lang="nl-NL" sz="2200"/>
          </a:p>
          <a:p>
            <a:pPr eaLnBrk="1" hangingPunct="1">
              <a:lnSpc>
                <a:spcPct val="90000"/>
              </a:lnSpc>
              <a:buFont typeface="Arial"/>
              <a:buChar char="•"/>
            </a:pPr>
            <a:endParaRPr lang="nl-NL" sz="2200">
              <a:ea typeface="Calibri" panose="020F0502020204030204"/>
              <a:cs typeface="Calibri" panose="020F0502020204030204"/>
            </a:endParaRPr>
          </a:p>
          <a:p>
            <a:endParaRPr lang="nl-NL" sz="2200"/>
          </a:p>
        </p:txBody>
      </p:sp>
      <p:pic>
        <p:nvPicPr>
          <p:cNvPr id="3076" name="Picture 4" descr="Er zijn voldoende aanmeldingen voor de Klankbordgroep Huisvesting – 2e  Marnixschool">
            <a:extLst>
              <a:ext uri="{FF2B5EF4-FFF2-40B4-BE49-F238E27FC236}">
                <a16:creationId xmlns:a16="http://schemas.microsoft.com/office/drawing/2014/main" id="{8EE9316A-A2DC-C597-3774-49319F7EF3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9320" y="3690492"/>
            <a:ext cx="4593359" cy="2665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062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4">
            <a:extLst>
              <a:ext uri="{FF2B5EF4-FFF2-40B4-BE49-F238E27FC236}">
                <a16:creationId xmlns:a16="http://schemas.microsoft.com/office/drawing/2014/main" id="{5010A73E-FB69-41EE-B9BC-7CC526AAFF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jdelijke aanduiding voor dianummer 2"/>
          <p:cNvSpPr>
            <a:spLocks noGrp="1"/>
          </p:cNvSpPr>
          <p:nvPr>
            <p:ph type="sldNum" sz="quarter" idx="10"/>
          </p:nvPr>
        </p:nvSpPr>
        <p:spPr/>
        <p:txBody>
          <a:bodyPr/>
          <a:lstStyle/>
          <a:p>
            <a:pPr>
              <a:defRPr/>
            </a:pPr>
            <a:fld id="{8A29C6BB-C476-426D-A032-DF5051B31A1F}" type="slidenum">
              <a:rPr lang="en-US" smtClean="0"/>
              <a:pPr>
                <a:defRPr/>
              </a:pPr>
              <a:t>14</a:t>
            </a:fld>
            <a:endParaRPr lang="en-US"/>
          </a:p>
        </p:txBody>
      </p:sp>
      <p:sp>
        <p:nvSpPr>
          <p:cNvPr id="5" name="Tijdelijke aanduiding voor inhoud 4">
            <a:extLst>
              <a:ext uri="{FF2B5EF4-FFF2-40B4-BE49-F238E27FC236}">
                <a16:creationId xmlns:a16="http://schemas.microsoft.com/office/drawing/2014/main" id="{A4ED3972-A0C6-8EC6-19A2-DB13D7D0E465}"/>
              </a:ext>
            </a:extLst>
          </p:cNvPr>
          <p:cNvSpPr>
            <a:spLocks noGrp="1"/>
          </p:cNvSpPr>
          <p:nvPr>
            <p:ph/>
          </p:nvPr>
        </p:nvSpPr>
        <p:spPr/>
        <p:txBody>
          <a:bodyPr/>
          <a:lstStyle/>
          <a:p>
            <a:pPr marL="0" indent="0">
              <a:buNone/>
            </a:pPr>
            <a:endParaRPr lang="nl-NL"/>
          </a:p>
          <a:p>
            <a:pPr marL="0" indent="0" algn="ctr">
              <a:buNone/>
            </a:pPr>
            <a:r>
              <a:rPr lang="nl-NL" sz="4400" dirty="0">
                <a:solidFill>
                  <a:srgbClr val="A64758"/>
                </a:solidFill>
              </a:rPr>
              <a:t>Een leuke sport- of beweegactiviteit vinden:</a:t>
            </a:r>
            <a:endParaRPr lang="nl-NL" sz="4400" dirty="0">
              <a:solidFill>
                <a:srgbClr val="A64758"/>
              </a:solidFill>
              <a:ea typeface="Calibri" panose="020F0502020204030204"/>
              <a:cs typeface="Calibri" panose="020F0502020204030204"/>
            </a:endParaRPr>
          </a:p>
          <a:p>
            <a:pPr marL="0" indent="0" algn="ctr">
              <a:buNone/>
            </a:pPr>
            <a:endParaRPr lang="nl-NL" sz="4400" dirty="0">
              <a:solidFill>
                <a:srgbClr val="A64758"/>
              </a:solidFill>
              <a:ea typeface="Calibri" panose="020F0502020204030204"/>
              <a:cs typeface="Calibri" panose="020F0502020204030204"/>
            </a:endParaRPr>
          </a:p>
          <a:p>
            <a:pPr marL="0" indent="0" algn="ctr">
              <a:buNone/>
            </a:pPr>
            <a:r>
              <a:rPr lang="nl-NL" sz="4400" dirty="0">
                <a:solidFill>
                  <a:srgbClr val="A64758"/>
                </a:solidFill>
                <a:ea typeface="Calibri" panose="020F0502020204030204"/>
                <a:cs typeface="Calibri" panose="020F0502020204030204"/>
              </a:rPr>
              <a:t>WAAR?</a:t>
            </a:r>
          </a:p>
          <a:p>
            <a:endParaRPr lang="nl-NL"/>
          </a:p>
          <a:p>
            <a:endParaRPr lang="nl-NL" dirty="0">
              <a:ea typeface="Calibri"/>
              <a:cs typeface="Calibri"/>
            </a:endParaRPr>
          </a:p>
        </p:txBody>
      </p:sp>
      <p:pic>
        <p:nvPicPr>
          <p:cNvPr id="2" name="Picture 1">
            <a:extLst>
              <a:ext uri="{FF2B5EF4-FFF2-40B4-BE49-F238E27FC236}">
                <a16:creationId xmlns:a16="http://schemas.microsoft.com/office/drawing/2014/main" id="{60DA5EA1-574E-33BC-1BB5-2EC73C81A1F4}"/>
              </a:ext>
            </a:extLst>
          </p:cNvPr>
          <p:cNvPicPr>
            <a:picLocks noChangeAspect="1"/>
          </p:cNvPicPr>
          <p:nvPr/>
        </p:nvPicPr>
        <p:blipFill>
          <a:blip r:embed="rId3"/>
          <a:stretch>
            <a:fillRect/>
          </a:stretch>
        </p:blipFill>
        <p:spPr>
          <a:xfrm>
            <a:off x="3049262" y="3293087"/>
            <a:ext cx="6718561" cy="3067246"/>
          </a:xfrm>
          <a:prstGeom prst="rect">
            <a:avLst/>
          </a:prstGeom>
        </p:spPr>
      </p:pic>
    </p:spTree>
    <p:extLst>
      <p:ext uri="{BB962C8B-B14F-4D97-AF65-F5344CB8AC3E}">
        <p14:creationId xmlns:p14="http://schemas.microsoft.com/office/powerpoint/2010/main" val="2596369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Tekstballon - Wikipedia">
            <a:extLst>
              <a:ext uri="{FF2B5EF4-FFF2-40B4-BE49-F238E27FC236}">
                <a16:creationId xmlns:a16="http://schemas.microsoft.com/office/drawing/2014/main" id="{9DA69D46-D91F-C613-7923-93EA36668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8278" y="4214013"/>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11266" name="Tijdelijke aanduiding voor dianummer 3"/>
          <p:cNvSpPr>
            <a:spLocks noGrp="1"/>
          </p:cNvSpPr>
          <p:nvPr>
            <p:ph type="sldNum" sz="quarter" idx="10"/>
          </p:nvPr>
        </p:nvSpPr>
        <p:spPr/>
        <p:txBody>
          <a:bodyPr/>
          <a:lstStyle/>
          <a:p>
            <a:pPr>
              <a:defRPr/>
            </a:pPr>
            <a:fld id="{4855BA4B-0418-4B74-AA3F-F65A91659040}" type="slidenum">
              <a:rPr lang="en-US" smtClean="0"/>
              <a:pPr>
                <a:defRPr/>
              </a:pPr>
              <a:t>15</a:t>
            </a:fld>
            <a:endParaRPr lang="en-US"/>
          </a:p>
        </p:txBody>
      </p:sp>
      <p:sp>
        <p:nvSpPr>
          <p:cNvPr id="11267" name="Rectangle 2"/>
          <p:cNvSpPr>
            <a:spLocks noGrp="1" noChangeArrowheads="1"/>
          </p:cNvSpPr>
          <p:nvPr>
            <p:ph type="title"/>
          </p:nvPr>
        </p:nvSpPr>
        <p:spPr bwMode="auto">
          <a:xfrm>
            <a:off x="964414" y="450772"/>
            <a:ext cx="6156325" cy="49053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nl-NL" sz="2400" b="1"/>
              <a:t>Vindbaarheid</a:t>
            </a:r>
          </a:p>
        </p:txBody>
      </p:sp>
      <p:pic>
        <p:nvPicPr>
          <p:cNvPr id="2050" name="Picture 2" descr="Tekstballon - Wikipedia">
            <a:extLst>
              <a:ext uri="{FF2B5EF4-FFF2-40B4-BE49-F238E27FC236}">
                <a16:creationId xmlns:a16="http://schemas.microsoft.com/office/drawing/2014/main" id="{C03C95A1-691F-FE49-D88D-36FB9A8204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9633" y="778021"/>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41BA9A44-99C7-2C34-7AA2-6FA1D59DAB28}"/>
              </a:ext>
            </a:extLst>
          </p:cNvPr>
          <p:cNvSpPr txBox="1"/>
          <p:nvPr/>
        </p:nvSpPr>
        <p:spPr>
          <a:xfrm>
            <a:off x="5882201" y="4397368"/>
            <a:ext cx="184731" cy="369332"/>
          </a:xfrm>
          <a:prstGeom prst="rect">
            <a:avLst/>
          </a:prstGeom>
          <a:noFill/>
        </p:spPr>
        <p:txBody>
          <a:bodyPr wrap="none" rtlCol="0">
            <a:spAutoFit/>
          </a:bodyPr>
          <a:lstStyle/>
          <a:p>
            <a:endParaRPr lang="nl-NL"/>
          </a:p>
        </p:txBody>
      </p:sp>
      <p:pic>
        <p:nvPicPr>
          <p:cNvPr id="2052" name="Picture 4" descr="Tekstballon - Wikipedia">
            <a:extLst>
              <a:ext uri="{FF2B5EF4-FFF2-40B4-BE49-F238E27FC236}">
                <a16:creationId xmlns:a16="http://schemas.microsoft.com/office/drawing/2014/main" id="{573A7B6F-C944-1540-0673-06FDABE654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18345">
            <a:off x="6443247" y="341973"/>
            <a:ext cx="2250377" cy="1818305"/>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3B24F3F0-901E-F71E-1776-ABC915B2656A}"/>
              </a:ext>
            </a:extLst>
          </p:cNvPr>
          <p:cNvSpPr txBox="1"/>
          <p:nvPr/>
        </p:nvSpPr>
        <p:spPr>
          <a:xfrm>
            <a:off x="7088638" y="669982"/>
            <a:ext cx="1157368" cy="923330"/>
          </a:xfrm>
          <a:prstGeom prst="rect">
            <a:avLst/>
          </a:prstGeom>
          <a:noFill/>
        </p:spPr>
        <p:txBody>
          <a:bodyPr wrap="none" rtlCol="0">
            <a:spAutoFit/>
          </a:bodyPr>
          <a:lstStyle/>
          <a:p>
            <a:r>
              <a:rPr lang="nl-NL"/>
              <a:t>Bewegen, </a:t>
            </a:r>
          </a:p>
          <a:p>
            <a:r>
              <a:rPr lang="nl-NL"/>
              <a:t>bewegen, </a:t>
            </a:r>
          </a:p>
          <a:p>
            <a:r>
              <a:rPr lang="nl-NL"/>
              <a:t>bewegen!</a:t>
            </a:r>
          </a:p>
        </p:txBody>
      </p:sp>
      <p:pic>
        <p:nvPicPr>
          <p:cNvPr id="4" name="Picture 2" descr="Tekstballon - Wikipedia">
            <a:extLst>
              <a:ext uri="{FF2B5EF4-FFF2-40B4-BE49-F238E27FC236}">
                <a16:creationId xmlns:a16="http://schemas.microsoft.com/office/drawing/2014/main" id="{5FC20A19-E0EC-9E0C-CE96-157A0624C2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85624">
            <a:off x="1292163" y="1219050"/>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39C36793-B7DC-7DC1-64B7-C450D911EF20}"/>
              </a:ext>
            </a:extLst>
          </p:cNvPr>
          <p:cNvSpPr txBox="1"/>
          <p:nvPr/>
        </p:nvSpPr>
        <p:spPr>
          <a:xfrm>
            <a:off x="1691485" y="1628877"/>
            <a:ext cx="1443182" cy="646331"/>
          </a:xfrm>
          <a:prstGeom prst="rect">
            <a:avLst/>
          </a:prstGeom>
          <a:noFill/>
        </p:spPr>
        <p:txBody>
          <a:bodyPr wrap="square" rtlCol="0">
            <a:spAutoFit/>
          </a:bodyPr>
          <a:lstStyle/>
          <a:p>
            <a:pPr algn="ctr"/>
            <a:r>
              <a:rPr lang="nl-NL"/>
              <a:t>Waar kan ik sporten?</a:t>
            </a:r>
          </a:p>
        </p:txBody>
      </p:sp>
      <p:pic>
        <p:nvPicPr>
          <p:cNvPr id="7" name="Picture 2" descr="Tekstballon - Wikipedia">
            <a:extLst>
              <a:ext uri="{FF2B5EF4-FFF2-40B4-BE49-F238E27FC236}">
                <a16:creationId xmlns:a16="http://schemas.microsoft.com/office/drawing/2014/main" id="{9BD7AAE1-7970-2BC8-5A86-C4C149509E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2428" y="4400355"/>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9" name="Tekstvak 8">
            <a:extLst>
              <a:ext uri="{FF2B5EF4-FFF2-40B4-BE49-F238E27FC236}">
                <a16:creationId xmlns:a16="http://schemas.microsoft.com/office/drawing/2014/main" id="{CEDAE82B-6F13-1837-D252-C269BA04BB70}"/>
              </a:ext>
            </a:extLst>
          </p:cNvPr>
          <p:cNvSpPr txBox="1"/>
          <p:nvPr/>
        </p:nvSpPr>
        <p:spPr>
          <a:xfrm>
            <a:off x="9252406" y="4860208"/>
            <a:ext cx="1851917" cy="646331"/>
          </a:xfrm>
          <a:prstGeom prst="rect">
            <a:avLst/>
          </a:prstGeom>
          <a:noFill/>
        </p:spPr>
        <p:txBody>
          <a:bodyPr wrap="none" rtlCol="0">
            <a:spAutoFit/>
          </a:bodyPr>
          <a:lstStyle/>
          <a:p>
            <a:pPr algn="ctr"/>
            <a:r>
              <a:rPr lang="nl-NL"/>
              <a:t>In mijn omgeving </a:t>
            </a:r>
          </a:p>
          <a:p>
            <a:pPr algn="ctr"/>
            <a:r>
              <a:rPr lang="nl-NL"/>
              <a:t>is er niets </a:t>
            </a:r>
          </a:p>
        </p:txBody>
      </p:sp>
      <p:sp>
        <p:nvSpPr>
          <p:cNvPr id="10" name="Tekstvak 9">
            <a:extLst>
              <a:ext uri="{FF2B5EF4-FFF2-40B4-BE49-F238E27FC236}">
                <a16:creationId xmlns:a16="http://schemas.microsoft.com/office/drawing/2014/main" id="{634A887A-E411-459A-DB2D-C26758D49825}"/>
              </a:ext>
            </a:extLst>
          </p:cNvPr>
          <p:cNvSpPr txBox="1"/>
          <p:nvPr/>
        </p:nvSpPr>
        <p:spPr>
          <a:xfrm>
            <a:off x="9438908" y="1436389"/>
            <a:ext cx="1390765" cy="369332"/>
          </a:xfrm>
          <a:prstGeom prst="rect">
            <a:avLst/>
          </a:prstGeom>
          <a:noFill/>
        </p:spPr>
        <p:txBody>
          <a:bodyPr wrap="none" rtlCol="0">
            <a:spAutoFit/>
          </a:bodyPr>
          <a:lstStyle/>
          <a:p>
            <a:r>
              <a:rPr lang="nl-NL"/>
              <a:t>Een doolhof!</a:t>
            </a:r>
          </a:p>
        </p:txBody>
      </p:sp>
      <p:pic>
        <p:nvPicPr>
          <p:cNvPr id="2056" name="Picture 8" descr="Een goed gesprek - leren en ontwikkelen van een goed gesprek">
            <a:extLst>
              <a:ext uri="{FF2B5EF4-FFF2-40B4-BE49-F238E27FC236}">
                <a16:creationId xmlns:a16="http://schemas.microsoft.com/office/drawing/2014/main" id="{E3ADADDF-961C-F161-9D7A-2FF4E7BFA4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529" y="3583072"/>
            <a:ext cx="2628430" cy="26284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Tekstballon - Wikipedia">
            <a:extLst>
              <a:ext uri="{FF2B5EF4-FFF2-40B4-BE49-F238E27FC236}">
                <a16:creationId xmlns:a16="http://schemas.microsoft.com/office/drawing/2014/main" id="{FBA93168-F10D-4536-C790-2425E6B01F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85624">
            <a:off x="4564058" y="2050423"/>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15" name="Tekstvak 14">
            <a:extLst>
              <a:ext uri="{FF2B5EF4-FFF2-40B4-BE49-F238E27FC236}">
                <a16:creationId xmlns:a16="http://schemas.microsoft.com/office/drawing/2014/main" id="{2C3C8A6B-F3A6-2C07-4F5A-3B1100B8824B}"/>
              </a:ext>
            </a:extLst>
          </p:cNvPr>
          <p:cNvSpPr txBox="1"/>
          <p:nvPr/>
        </p:nvSpPr>
        <p:spPr>
          <a:xfrm>
            <a:off x="5255123" y="2568610"/>
            <a:ext cx="1273072" cy="369332"/>
          </a:xfrm>
          <a:prstGeom prst="rect">
            <a:avLst/>
          </a:prstGeom>
          <a:noFill/>
        </p:spPr>
        <p:txBody>
          <a:bodyPr wrap="square" rtlCol="0">
            <a:spAutoFit/>
          </a:bodyPr>
          <a:lstStyle/>
          <a:p>
            <a:r>
              <a:rPr lang="nl-NL"/>
              <a:t>Googelen</a:t>
            </a:r>
          </a:p>
        </p:txBody>
      </p:sp>
      <p:pic>
        <p:nvPicPr>
          <p:cNvPr id="16" name="Picture 2" descr="Tekstballon - Wikipedia">
            <a:extLst>
              <a:ext uri="{FF2B5EF4-FFF2-40B4-BE49-F238E27FC236}">
                <a16:creationId xmlns:a16="http://schemas.microsoft.com/office/drawing/2014/main" id="{0CA07E20-E177-D5B1-10CC-3F88F94D8E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85624">
            <a:off x="7133267" y="2317140"/>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17" name="Tekstvak 16">
            <a:extLst>
              <a:ext uri="{FF2B5EF4-FFF2-40B4-BE49-F238E27FC236}">
                <a16:creationId xmlns:a16="http://schemas.microsoft.com/office/drawing/2014/main" id="{D8C5BBA1-40E0-DBC9-24A2-E8371ADD04E5}"/>
              </a:ext>
            </a:extLst>
          </p:cNvPr>
          <p:cNvSpPr txBox="1"/>
          <p:nvPr/>
        </p:nvSpPr>
        <p:spPr>
          <a:xfrm>
            <a:off x="7596768" y="2819643"/>
            <a:ext cx="1559145" cy="646331"/>
          </a:xfrm>
          <a:prstGeom prst="rect">
            <a:avLst/>
          </a:prstGeom>
          <a:noFill/>
        </p:spPr>
        <p:txBody>
          <a:bodyPr wrap="none" rtlCol="0">
            <a:spAutoFit/>
          </a:bodyPr>
          <a:lstStyle/>
          <a:p>
            <a:pPr algn="ctr"/>
            <a:r>
              <a:rPr lang="nl-NL"/>
              <a:t>Via </a:t>
            </a:r>
          </a:p>
          <a:p>
            <a:pPr algn="ctr"/>
            <a:r>
              <a:rPr lang="nl-NL"/>
              <a:t>fysiotherapeut</a:t>
            </a:r>
          </a:p>
        </p:txBody>
      </p:sp>
      <p:pic>
        <p:nvPicPr>
          <p:cNvPr id="18" name="Picture 2" descr="Tekstballon - Wikipedia">
            <a:extLst>
              <a:ext uri="{FF2B5EF4-FFF2-40B4-BE49-F238E27FC236}">
                <a16:creationId xmlns:a16="http://schemas.microsoft.com/office/drawing/2014/main" id="{ED6053BB-47F5-A137-8814-B55CCBEA6B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53635">
            <a:off x="9666598" y="2648346"/>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19" name="Tekstvak 18">
            <a:extLst>
              <a:ext uri="{FF2B5EF4-FFF2-40B4-BE49-F238E27FC236}">
                <a16:creationId xmlns:a16="http://schemas.microsoft.com/office/drawing/2014/main" id="{6F44498E-85BD-050C-DE69-CD88B868E43B}"/>
              </a:ext>
            </a:extLst>
          </p:cNvPr>
          <p:cNvSpPr txBox="1"/>
          <p:nvPr/>
        </p:nvSpPr>
        <p:spPr>
          <a:xfrm>
            <a:off x="10204814" y="3026644"/>
            <a:ext cx="1330044" cy="1200329"/>
          </a:xfrm>
          <a:prstGeom prst="rect">
            <a:avLst/>
          </a:prstGeom>
          <a:noFill/>
        </p:spPr>
        <p:txBody>
          <a:bodyPr wrap="none" rtlCol="0">
            <a:spAutoFit/>
          </a:bodyPr>
          <a:lstStyle/>
          <a:p>
            <a:pPr algn="ctr"/>
            <a:r>
              <a:rPr lang="nl-NL"/>
              <a:t>Geen </a:t>
            </a:r>
          </a:p>
          <a:p>
            <a:pPr algn="ctr"/>
            <a:r>
              <a:rPr lang="nl-NL"/>
              <a:t>‘menukaart’</a:t>
            </a:r>
          </a:p>
          <a:p>
            <a:pPr algn="ctr"/>
            <a:r>
              <a:rPr lang="nl-NL"/>
              <a:t>gekregen </a:t>
            </a:r>
          </a:p>
          <a:p>
            <a:pPr algn="ctr"/>
            <a:endParaRPr lang="nl-NL"/>
          </a:p>
        </p:txBody>
      </p:sp>
      <p:pic>
        <p:nvPicPr>
          <p:cNvPr id="20" name="Picture 2" descr="Tekstballon - Wikipedia">
            <a:extLst>
              <a:ext uri="{FF2B5EF4-FFF2-40B4-BE49-F238E27FC236}">
                <a16:creationId xmlns:a16="http://schemas.microsoft.com/office/drawing/2014/main" id="{D2EF954A-3E57-5B57-3AE8-56BC613075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74111">
            <a:off x="3533247" y="128127"/>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21" name="Tekstvak 20">
            <a:extLst>
              <a:ext uri="{FF2B5EF4-FFF2-40B4-BE49-F238E27FC236}">
                <a16:creationId xmlns:a16="http://schemas.microsoft.com/office/drawing/2014/main" id="{BBEAEB31-8CEA-B217-6FCB-D5184205BF10}"/>
              </a:ext>
            </a:extLst>
          </p:cNvPr>
          <p:cNvSpPr txBox="1"/>
          <p:nvPr/>
        </p:nvSpPr>
        <p:spPr>
          <a:xfrm>
            <a:off x="4118330" y="604794"/>
            <a:ext cx="1415644" cy="646331"/>
          </a:xfrm>
          <a:prstGeom prst="rect">
            <a:avLst/>
          </a:prstGeom>
          <a:noFill/>
        </p:spPr>
        <p:txBody>
          <a:bodyPr wrap="none" rtlCol="0">
            <a:spAutoFit/>
          </a:bodyPr>
          <a:lstStyle/>
          <a:p>
            <a:pPr algn="ctr"/>
            <a:r>
              <a:rPr lang="nl-NL"/>
              <a:t>Pas na 3 jaar </a:t>
            </a:r>
          </a:p>
          <a:p>
            <a:pPr algn="ctr"/>
            <a:r>
              <a:rPr lang="nl-NL"/>
              <a:t>gevonden</a:t>
            </a:r>
          </a:p>
        </p:txBody>
      </p:sp>
      <p:pic>
        <p:nvPicPr>
          <p:cNvPr id="22" name="Picture 2" descr="Tekstballon - Wikipedia">
            <a:extLst>
              <a:ext uri="{FF2B5EF4-FFF2-40B4-BE49-F238E27FC236}">
                <a16:creationId xmlns:a16="http://schemas.microsoft.com/office/drawing/2014/main" id="{3AC00865-6C0D-FDB1-E450-38E1C1278E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85624">
            <a:off x="3128567" y="3267935"/>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23" name="Tekstvak 22">
            <a:extLst>
              <a:ext uri="{FF2B5EF4-FFF2-40B4-BE49-F238E27FC236}">
                <a16:creationId xmlns:a16="http://schemas.microsoft.com/office/drawing/2014/main" id="{5398634D-CCCD-C50C-01D2-34EFEEE69928}"/>
              </a:ext>
            </a:extLst>
          </p:cNvPr>
          <p:cNvSpPr txBox="1"/>
          <p:nvPr/>
        </p:nvSpPr>
        <p:spPr>
          <a:xfrm>
            <a:off x="3561752" y="3760750"/>
            <a:ext cx="1513363" cy="923330"/>
          </a:xfrm>
          <a:prstGeom prst="rect">
            <a:avLst/>
          </a:prstGeom>
          <a:noFill/>
        </p:spPr>
        <p:txBody>
          <a:bodyPr wrap="none" rtlCol="0">
            <a:spAutoFit/>
          </a:bodyPr>
          <a:lstStyle/>
          <a:p>
            <a:pPr algn="ctr"/>
            <a:r>
              <a:rPr lang="nl-NL"/>
              <a:t>Ik sport liever </a:t>
            </a:r>
          </a:p>
          <a:p>
            <a:r>
              <a:rPr lang="nl-NL"/>
              <a:t>alleen of met </a:t>
            </a:r>
          </a:p>
          <a:p>
            <a:pPr algn="ctr"/>
            <a:r>
              <a:rPr lang="nl-NL"/>
              <a:t>vrienden</a:t>
            </a:r>
          </a:p>
        </p:txBody>
      </p:sp>
      <p:pic>
        <p:nvPicPr>
          <p:cNvPr id="5" name="Afbeelding 4">
            <a:extLst>
              <a:ext uri="{FF2B5EF4-FFF2-40B4-BE49-F238E27FC236}">
                <a16:creationId xmlns:a16="http://schemas.microsoft.com/office/drawing/2014/main" id="{D56F0A64-9EF5-48AD-8159-050FE22BF8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02"/>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kstvak 13">
            <a:extLst>
              <a:ext uri="{FF2B5EF4-FFF2-40B4-BE49-F238E27FC236}">
                <a16:creationId xmlns:a16="http://schemas.microsoft.com/office/drawing/2014/main" id="{A5CEAE19-4C9A-9DE4-F1B2-D7781C43901B}"/>
              </a:ext>
            </a:extLst>
          </p:cNvPr>
          <p:cNvSpPr txBox="1"/>
          <p:nvPr/>
        </p:nvSpPr>
        <p:spPr>
          <a:xfrm>
            <a:off x="6240829" y="4867613"/>
            <a:ext cx="1309526" cy="369332"/>
          </a:xfrm>
          <a:prstGeom prst="rect">
            <a:avLst/>
          </a:prstGeom>
          <a:noFill/>
        </p:spPr>
        <p:txBody>
          <a:bodyPr wrap="none" rtlCol="0">
            <a:spAutoFit/>
          </a:bodyPr>
          <a:lstStyle/>
          <a:p>
            <a:pPr algn="ctr"/>
            <a:r>
              <a:rPr lang="nl-NL"/>
              <a:t>Via de krant</a:t>
            </a:r>
          </a:p>
        </p:txBody>
      </p:sp>
    </p:spTree>
    <p:extLst>
      <p:ext uri="{BB962C8B-B14F-4D97-AF65-F5344CB8AC3E}">
        <p14:creationId xmlns:p14="http://schemas.microsoft.com/office/powerpoint/2010/main" val="4039392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CCC914DD-AB8B-0A51-D458-4B3DF78E1E73}"/>
              </a:ext>
            </a:extLst>
          </p:cNvPr>
          <p:cNvPicPr>
            <a:picLocks noGrp="1" noChangeAspect="1"/>
          </p:cNvPicPr>
          <p:nvPr>
            <p:ph/>
          </p:nvPr>
        </p:nvPicPr>
        <p:blipFill>
          <a:blip r:embed="rId2"/>
          <a:stretch>
            <a:fillRect/>
          </a:stretch>
        </p:blipFill>
        <p:spPr bwMode="auto">
          <a:xfrm>
            <a:off x="1628911" y="274638"/>
            <a:ext cx="8968044" cy="582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1" name="Ink 20">
                <a:extLst>
                  <a:ext uri="{FF2B5EF4-FFF2-40B4-BE49-F238E27FC236}">
                    <a16:creationId xmlns:a16="http://schemas.microsoft.com/office/drawing/2014/main" id="{C7C37BC2-18E8-08A2-DB65-5A12D6E45DB6}"/>
                  </a:ext>
                </a:extLst>
              </p14:cNvPr>
              <p14:cNvContentPartPr/>
              <p14:nvPr/>
            </p14:nvContentPartPr>
            <p14:xfrm>
              <a:off x="7898877" y="736822"/>
              <a:ext cx="669304" cy="544847"/>
            </p14:xfrm>
          </p:contentPart>
        </mc:Choice>
        <mc:Fallback xmlns="">
          <p:pic>
            <p:nvPicPr>
              <p:cNvPr id="21" name="Ink 20">
                <a:extLst>
                  <a:ext uri="{FF2B5EF4-FFF2-40B4-BE49-F238E27FC236}">
                    <a16:creationId xmlns:a16="http://schemas.microsoft.com/office/drawing/2014/main" id="{C7C37BC2-18E8-08A2-DB65-5A12D6E45DB6}"/>
                  </a:ext>
                </a:extLst>
              </p:cNvPr>
              <p:cNvPicPr/>
              <p:nvPr/>
            </p:nvPicPr>
            <p:blipFill>
              <a:blip r:embed="rId4"/>
              <a:stretch>
                <a:fillRect/>
              </a:stretch>
            </p:blipFill>
            <p:spPr>
              <a:xfrm>
                <a:off x="7880885" y="718840"/>
                <a:ext cx="704928" cy="580451"/>
              </a:xfrm>
              <a:prstGeom prst="rect">
                <a:avLst/>
              </a:prstGeom>
            </p:spPr>
          </p:pic>
        </mc:Fallback>
      </mc:AlternateContent>
      <p:sp>
        <p:nvSpPr>
          <p:cNvPr id="98" name="Arrow: Right 97">
            <a:extLst>
              <a:ext uri="{FF2B5EF4-FFF2-40B4-BE49-F238E27FC236}">
                <a16:creationId xmlns:a16="http://schemas.microsoft.com/office/drawing/2014/main" id="{7A788992-8BCA-73E8-FF94-7720FCBB4FE9}"/>
              </a:ext>
            </a:extLst>
          </p:cNvPr>
          <p:cNvSpPr/>
          <p:nvPr/>
        </p:nvSpPr>
        <p:spPr>
          <a:xfrm>
            <a:off x="8545793" y="766174"/>
            <a:ext cx="2145288" cy="8251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C35FACB6-C47C-DFB8-80FD-4134CA27467F}"/>
              </a:ext>
            </a:extLst>
          </p:cNvPr>
          <p:cNvSpPr txBox="1"/>
          <p:nvPr/>
        </p:nvSpPr>
        <p:spPr>
          <a:xfrm>
            <a:off x="10879678" y="636514"/>
            <a:ext cx="128481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err="1">
                <a:latin typeface="Calibri"/>
                <a:ea typeface="Calibri"/>
                <a:cs typeface="Calibri"/>
              </a:rPr>
              <a:t>Bewegen</a:t>
            </a:r>
            <a:endParaRPr lang="en-US" err="1"/>
          </a:p>
        </p:txBody>
      </p:sp>
      <mc:AlternateContent xmlns:mc="http://schemas.openxmlformats.org/markup-compatibility/2006" xmlns:p14="http://schemas.microsoft.com/office/powerpoint/2010/main">
        <mc:Choice Requires="p14">
          <p:contentPart p14:bwMode="auto" r:id="rId5">
            <p14:nvContentPartPr>
              <p14:cNvPr id="100" name="Ink 99">
                <a:extLst>
                  <a:ext uri="{FF2B5EF4-FFF2-40B4-BE49-F238E27FC236}">
                    <a16:creationId xmlns:a16="http://schemas.microsoft.com/office/drawing/2014/main" id="{01FC4987-FFD0-93AE-4A26-EB2E7CBA9002}"/>
                  </a:ext>
                </a:extLst>
              </p14:cNvPr>
              <p14:cNvContentPartPr/>
              <p14:nvPr/>
            </p14:nvContentPartPr>
            <p14:xfrm>
              <a:off x="11756011" y="2419546"/>
              <a:ext cx="11783" cy="11783"/>
            </p14:xfrm>
          </p:contentPart>
        </mc:Choice>
        <mc:Fallback xmlns="">
          <p:pic>
            <p:nvPicPr>
              <p:cNvPr id="100" name="Ink 99">
                <a:extLst>
                  <a:ext uri="{FF2B5EF4-FFF2-40B4-BE49-F238E27FC236}">
                    <a16:creationId xmlns:a16="http://schemas.microsoft.com/office/drawing/2014/main" id="{01FC4987-FFD0-93AE-4A26-EB2E7CBA9002}"/>
                  </a:ext>
                </a:extLst>
              </p:cNvPr>
              <p:cNvPicPr/>
              <p:nvPr/>
            </p:nvPicPr>
            <p:blipFill>
              <a:blip r:embed="rId6"/>
              <a:stretch>
                <a:fillRect/>
              </a:stretch>
            </p:blipFill>
            <p:spPr>
              <a:xfrm>
                <a:off x="11166861" y="1830396"/>
                <a:ext cx="1178300" cy="1178300"/>
              </a:xfrm>
              <a:prstGeom prst="rect">
                <a:avLst/>
              </a:prstGeom>
            </p:spPr>
          </p:pic>
        </mc:Fallback>
      </mc:AlternateContent>
    </p:spTree>
    <p:extLst>
      <p:ext uri="{BB962C8B-B14F-4D97-AF65-F5344CB8AC3E}">
        <p14:creationId xmlns:p14="http://schemas.microsoft.com/office/powerpoint/2010/main" val="3857463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86C4AFC7-978E-E090-C4C9-527988C05FA0}"/>
              </a:ext>
            </a:extLst>
          </p:cNvPr>
          <p:cNvPicPr>
            <a:picLocks noGrp="1" noChangeAspect="1"/>
          </p:cNvPicPr>
          <p:nvPr>
            <p:ph idx="1"/>
          </p:nvPr>
        </p:nvPicPr>
        <p:blipFill>
          <a:blip r:embed="rId2"/>
          <a:stretch>
            <a:fillRect/>
          </a:stretch>
        </p:blipFill>
        <p:spPr bwMode="auto">
          <a:xfrm>
            <a:off x="120650" y="172435"/>
            <a:ext cx="11950700" cy="65131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4889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A4B550A0-39A3-BB4C-622F-5F18D266D1A9}"/>
              </a:ext>
            </a:extLst>
          </p:cNvPr>
          <p:cNvPicPr>
            <a:picLocks noGrp="1" noChangeAspect="1"/>
          </p:cNvPicPr>
          <p:nvPr>
            <p:ph idx="1"/>
          </p:nvPr>
        </p:nvPicPr>
        <p:blipFill>
          <a:blip r:embed="rId2"/>
          <a:stretch>
            <a:fillRect/>
          </a:stretch>
        </p:blipFill>
        <p:spPr bwMode="auto">
          <a:xfrm>
            <a:off x="1061187" y="68263"/>
            <a:ext cx="10069625" cy="6721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5A4C6CA6-4D23-5330-CACC-5CCB257531E1}"/>
                  </a:ext>
                </a:extLst>
              </p14:cNvPr>
              <p14:cNvContentPartPr/>
              <p14:nvPr/>
            </p14:nvContentPartPr>
            <p14:xfrm>
              <a:off x="-3209040" y="2026762"/>
              <a:ext cx="11783" cy="11783"/>
            </p14:xfrm>
          </p:contentPart>
        </mc:Choice>
        <mc:Fallback xmlns="">
          <p:pic>
            <p:nvPicPr>
              <p:cNvPr id="4" name="Ink 3">
                <a:extLst>
                  <a:ext uri="{FF2B5EF4-FFF2-40B4-BE49-F238E27FC236}">
                    <a16:creationId xmlns:a16="http://schemas.microsoft.com/office/drawing/2014/main" id="{5A4C6CA6-4D23-5330-CACC-5CCB257531E1}"/>
                  </a:ext>
                </a:extLst>
              </p:cNvPr>
              <p:cNvPicPr/>
              <p:nvPr/>
            </p:nvPicPr>
            <p:blipFill>
              <a:blip r:embed="rId4"/>
              <a:stretch>
                <a:fillRect/>
              </a:stretch>
            </p:blipFill>
            <p:spPr>
              <a:xfrm>
                <a:off x="-3798190" y="1437612"/>
                <a:ext cx="1178300" cy="1178300"/>
              </a:xfrm>
              <a:prstGeom prst="rect">
                <a:avLst/>
              </a:prstGeom>
            </p:spPr>
          </p:pic>
        </mc:Fallback>
      </mc:AlternateContent>
    </p:spTree>
    <p:extLst>
      <p:ext uri="{BB962C8B-B14F-4D97-AF65-F5344CB8AC3E}">
        <p14:creationId xmlns:p14="http://schemas.microsoft.com/office/powerpoint/2010/main" val="3557757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2A3CDC75-9BD1-1D1A-27C5-0F8CB2D20E21}"/>
              </a:ext>
            </a:extLst>
          </p:cNvPr>
          <p:cNvPicPr>
            <a:picLocks noGrp="1" noChangeAspect="1"/>
          </p:cNvPicPr>
          <p:nvPr>
            <p:ph idx="1"/>
          </p:nvPr>
        </p:nvPicPr>
        <p:blipFill>
          <a:blip r:embed="rId2"/>
          <a:srcRect t="6016" b="6774"/>
          <a:stretch>
            <a:fillRect/>
          </a:stretch>
        </p:blipFill>
        <p:spPr bwMode="auto">
          <a:xfrm>
            <a:off x="20" y="10"/>
            <a:ext cx="12191980" cy="68579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6925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F07F8E6-C18E-4D4A-B08E-B05715721854}"/>
              </a:ext>
            </a:extLst>
          </p:cNvPr>
          <p:cNvSpPr>
            <a:spLocks noGrp="1" noChangeArrowheads="1"/>
          </p:cNvSpPr>
          <p:nvPr>
            <p:ph type="title"/>
          </p:nvPr>
        </p:nvSpPr>
        <p:spPr/>
        <p:txBody>
          <a:bodyPr/>
          <a:lstStyle/>
          <a:p>
            <a:pPr algn="l"/>
            <a:r>
              <a:rPr lang="nl-NL" altLang="nl-NL" sz="4800">
                <a:solidFill>
                  <a:srgbClr val="A64758"/>
                </a:solidFill>
                <a:latin typeface="+mn-lt"/>
              </a:rPr>
              <a:t>Agenda regio bijeenkomst 2025 - 1</a:t>
            </a:r>
          </a:p>
        </p:txBody>
      </p:sp>
      <p:sp>
        <p:nvSpPr>
          <p:cNvPr id="2" name="Tijdelijke aanduiding voor inhoud 1">
            <a:extLst>
              <a:ext uri="{FF2B5EF4-FFF2-40B4-BE49-F238E27FC236}">
                <a16:creationId xmlns:a16="http://schemas.microsoft.com/office/drawing/2014/main" id="{1295E611-5502-4C3D-91D4-BDBEE89D8C21}"/>
              </a:ext>
            </a:extLst>
          </p:cNvPr>
          <p:cNvSpPr>
            <a:spLocks noGrp="1"/>
          </p:cNvSpPr>
          <p:nvPr>
            <p:ph idx="1"/>
          </p:nvPr>
        </p:nvSpPr>
        <p:spPr>
          <a:xfrm>
            <a:off x="838200" y="1757336"/>
            <a:ext cx="10515600" cy="4396576"/>
          </a:xfrm>
        </p:spPr>
        <p:txBody>
          <a:bodyPr/>
          <a:lstStyle/>
          <a:p>
            <a:pPr lvl="1">
              <a:buFont typeface="Wingdings" panose="05000000000000000000" pitchFamily="2" charset="2"/>
              <a:buChar char="Ø"/>
            </a:pPr>
            <a:r>
              <a:rPr lang="nl-NL" sz="2800" dirty="0"/>
              <a:t>Welkom</a:t>
            </a:r>
          </a:p>
          <a:p>
            <a:pPr lvl="1">
              <a:buFont typeface="Wingdings" panose="05000000000000000000" pitchFamily="2" charset="2"/>
              <a:buChar char="Ø"/>
            </a:pPr>
            <a:r>
              <a:rPr lang="nl-NL" sz="2800" dirty="0"/>
              <a:t>Voorstellen</a:t>
            </a:r>
          </a:p>
          <a:p>
            <a:pPr lvl="1">
              <a:buFont typeface="Wingdings" panose="05000000000000000000" pitchFamily="2" charset="2"/>
              <a:buChar char="Ø"/>
            </a:pPr>
            <a:r>
              <a:rPr lang="nl-NL" sz="2800" dirty="0"/>
              <a:t>Nieuws uit Bunnik</a:t>
            </a:r>
          </a:p>
          <a:p>
            <a:pPr lvl="1"/>
            <a:r>
              <a:rPr lang="nl-NL" sz="2000" dirty="0"/>
              <a:t>Sportcoördinator Sandrien van der Wal</a:t>
            </a:r>
          </a:p>
          <a:p>
            <a:pPr lvl="1"/>
            <a:r>
              <a:rPr lang="nl-NL" sz="2000" dirty="0"/>
              <a:t>Verspreiden uitnodiging en toestemmingsformulier</a:t>
            </a:r>
          </a:p>
          <a:p>
            <a:pPr lvl="1"/>
            <a:r>
              <a:rPr lang="nl-NL" sz="2000" dirty="0"/>
              <a:t>Basiscursus voor nieuwe </a:t>
            </a:r>
            <a:r>
              <a:rPr lang="nl-NL" sz="2000" dirty="0" err="1"/>
              <a:t>werkgroepleden</a:t>
            </a:r>
            <a:endParaRPr lang="nl-NL" sz="2000" dirty="0"/>
          </a:p>
          <a:p>
            <a:pPr lvl="1"/>
            <a:r>
              <a:rPr lang="nl-NL" sz="2000" dirty="0"/>
              <a:t>Landelijk </a:t>
            </a:r>
            <a:r>
              <a:rPr lang="nl-NL" sz="2000" dirty="0" err="1"/>
              <a:t>parkinson</a:t>
            </a:r>
            <a:r>
              <a:rPr lang="nl-NL" sz="2000" dirty="0"/>
              <a:t> platform </a:t>
            </a:r>
            <a:endParaRPr lang="nl-NL" sz="2000" dirty="0">
              <a:ea typeface="Calibri"/>
              <a:cs typeface="Calibri"/>
            </a:endParaRPr>
          </a:p>
          <a:p>
            <a:pPr lvl="1"/>
            <a:r>
              <a:rPr lang="nl-NL" sz="2000" dirty="0"/>
              <a:t>11 april (WPD) symposium Parkinson Vereniging</a:t>
            </a:r>
          </a:p>
          <a:p>
            <a:pPr lvl="1"/>
            <a:r>
              <a:rPr lang="nl-NL" sz="2000" dirty="0"/>
              <a:t>Update diversiteitsproject</a:t>
            </a:r>
          </a:p>
          <a:p>
            <a:pPr lvl="1"/>
            <a:r>
              <a:rPr lang="nl-NL" sz="2000" dirty="0"/>
              <a:t>Donatieboxen </a:t>
            </a:r>
            <a:r>
              <a:rPr lang="nl-NL" sz="2000" dirty="0" err="1"/>
              <a:t>ParkinsonNederland</a:t>
            </a:r>
            <a:endParaRPr lang="nl-NL" sz="2000" dirty="0"/>
          </a:p>
          <a:p>
            <a:pPr lvl="1"/>
            <a:r>
              <a:rPr lang="nl-NL" sz="2000" dirty="0"/>
              <a:t>Vrijwilligerswaardering </a:t>
            </a:r>
          </a:p>
          <a:p>
            <a:pPr lvl="1"/>
            <a:endParaRPr lang="nl-NL" sz="2000" dirty="0"/>
          </a:p>
          <a:p>
            <a:pPr marL="457200" lvl="1" indent="0">
              <a:buNone/>
            </a:pPr>
            <a:endParaRPr lang="nl-NL" dirty="0"/>
          </a:p>
          <a:p>
            <a:pPr>
              <a:buFont typeface="Wingdings" panose="05000000000000000000" pitchFamily="2" charset="2"/>
              <a:buChar char="Ø"/>
            </a:pPr>
            <a:endParaRPr lang="nl-NL" dirty="0"/>
          </a:p>
          <a:p>
            <a:pPr marL="0" indent="0">
              <a:buNone/>
            </a:pPr>
            <a:endParaRPr lang="nl-NL" dirty="0"/>
          </a:p>
          <a:p>
            <a:pPr marL="0" indent="0">
              <a:buNone/>
            </a:pPr>
            <a:endParaRPr lang="nl-NL" dirty="0"/>
          </a:p>
        </p:txBody>
      </p:sp>
      <p:pic>
        <p:nvPicPr>
          <p:cNvPr id="5" name="Afbeelding 4">
            <a:extLst>
              <a:ext uri="{FF2B5EF4-FFF2-40B4-BE49-F238E27FC236}">
                <a16:creationId xmlns:a16="http://schemas.microsoft.com/office/drawing/2014/main" id="{C2F2CCEC-1E40-48F1-AD0C-B7150E374F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4853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EF55B-74F5-C661-0F4A-F483DADE4602}"/>
            </a:ext>
          </a:extLst>
        </p:cNvPr>
        <p:cNvGrpSpPr/>
        <p:nvPr/>
      </p:nvGrpSpPr>
      <p:grpSpPr>
        <a:xfrm>
          <a:off x="0" y="0"/>
          <a:ext cx="0" cy="0"/>
          <a:chOff x="0" y="0"/>
          <a:chExt cx="0" cy="0"/>
        </a:xfrm>
      </p:grpSpPr>
      <p:pic>
        <p:nvPicPr>
          <p:cNvPr id="11" name="Picture 2" descr="Tekstballon - Wikipedia">
            <a:extLst>
              <a:ext uri="{FF2B5EF4-FFF2-40B4-BE49-F238E27FC236}">
                <a16:creationId xmlns:a16="http://schemas.microsoft.com/office/drawing/2014/main" id="{62453A92-2DB3-ADF4-25AC-8F3F2326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4371" y="4229972"/>
            <a:ext cx="2381250" cy="192405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C82D2588-6BED-7178-9DAF-B57FD9658B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182"/>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6" name="Tijdelijke aanduiding voor dianummer 3">
            <a:extLst>
              <a:ext uri="{FF2B5EF4-FFF2-40B4-BE49-F238E27FC236}">
                <a16:creationId xmlns:a16="http://schemas.microsoft.com/office/drawing/2014/main" id="{7EC9631E-8780-089F-79E5-FF1A9FA344C9}"/>
              </a:ext>
            </a:extLst>
          </p:cNvPr>
          <p:cNvSpPr>
            <a:spLocks noGrp="1"/>
          </p:cNvSpPr>
          <p:nvPr>
            <p:ph type="sldNum" sz="quarter" idx="10"/>
          </p:nvPr>
        </p:nvSpPr>
        <p:spPr/>
        <p:txBody>
          <a:bodyPr/>
          <a:lstStyle/>
          <a:p>
            <a:pPr>
              <a:defRPr/>
            </a:pPr>
            <a:fld id="{4855BA4B-0418-4B74-AA3F-F65A91659040}" type="slidenum">
              <a:rPr lang="en-US" smtClean="0"/>
              <a:pPr>
                <a:defRPr/>
              </a:pPr>
              <a:t>20</a:t>
            </a:fld>
            <a:endParaRPr lang="en-US"/>
          </a:p>
        </p:txBody>
      </p:sp>
      <p:sp>
        <p:nvSpPr>
          <p:cNvPr id="11267" name="Rectangle 2">
            <a:extLst>
              <a:ext uri="{FF2B5EF4-FFF2-40B4-BE49-F238E27FC236}">
                <a16:creationId xmlns:a16="http://schemas.microsoft.com/office/drawing/2014/main" id="{E4ECE70B-610B-A45A-7917-E25F2253E38E}"/>
              </a:ext>
            </a:extLst>
          </p:cNvPr>
          <p:cNvSpPr>
            <a:spLocks noGrp="1" noChangeArrowheads="1"/>
          </p:cNvSpPr>
          <p:nvPr>
            <p:ph type="title"/>
          </p:nvPr>
        </p:nvSpPr>
        <p:spPr bwMode="auto">
          <a:xfrm>
            <a:off x="443958" y="459271"/>
            <a:ext cx="6156325" cy="49053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nl-NL" sz="2400" b="1"/>
              <a:t>Ervaringen sporters</a:t>
            </a:r>
          </a:p>
        </p:txBody>
      </p:sp>
      <p:pic>
        <p:nvPicPr>
          <p:cNvPr id="2050" name="Picture 2" descr="Tekstballon - Wikipedia">
            <a:extLst>
              <a:ext uri="{FF2B5EF4-FFF2-40B4-BE49-F238E27FC236}">
                <a16:creationId xmlns:a16="http://schemas.microsoft.com/office/drawing/2014/main" id="{4FA5A2FF-06BE-9767-44B4-748751D1B0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4221" y="418349"/>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AED7F073-68E2-D125-90C2-1E285A96004A}"/>
              </a:ext>
            </a:extLst>
          </p:cNvPr>
          <p:cNvSpPr txBox="1"/>
          <p:nvPr/>
        </p:nvSpPr>
        <p:spPr>
          <a:xfrm>
            <a:off x="5233547" y="4697287"/>
            <a:ext cx="1682897" cy="646331"/>
          </a:xfrm>
          <a:prstGeom prst="rect">
            <a:avLst/>
          </a:prstGeom>
          <a:noFill/>
        </p:spPr>
        <p:txBody>
          <a:bodyPr wrap="none" rtlCol="0">
            <a:spAutoFit/>
          </a:bodyPr>
          <a:lstStyle/>
          <a:p>
            <a:r>
              <a:rPr lang="nl-NL"/>
              <a:t>   Goede intake </a:t>
            </a:r>
          </a:p>
          <a:p>
            <a:pPr algn="ctr"/>
            <a:r>
              <a:rPr lang="nl-NL"/>
              <a:t>is een fijne start</a:t>
            </a:r>
          </a:p>
        </p:txBody>
      </p:sp>
      <p:pic>
        <p:nvPicPr>
          <p:cNvPr id="2052" name="Picture 4" descr="Tekstballon - Wikipedia">
            <a:extLst>
              <a:ext uri="{FF2B5EF4-FFF2-40B4-BE49-F238E27FC236}">
                <a16:creationId xmlns:a16="http://schemas.microsoft.com/office/drawing/2014/main" id="{DD15CD57-DF5B-1DEF-46C1-A66445A79E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18345">
            <a:off x="6291381" y="296040"/>
            <a:ext cx="2250377" cy="1818305"/>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6CEA921F-DEC5-1671-CC3C-C4421BBEFEE9}"/>
              </a:ext>
            </a:extLst>
          </p:cNvPr>
          <p:cNvSpPr txBox="1"/>
          <p:nvPr/>
        </p:nvSpPr>
        <p:spPr>
          <a:xfrm>
            <a:off x="6674072" y="601094"/>
            <a:ext cx="1459695" cy="923330"/>
          </a:xfrm>
          <a:prstGeom prst="rect">
            <a:avLst/>
          </a:prstGeom>
          <a:noFill/>
        </p:spPr>
        <p:txBody>
          <a:bodyPr wrap="none" rtlCol="0">
            <a:spAutoFit/>
          </a:bodyPr>
          <a:lstStyle/>
          <a:p>
            <a:pPr algn="ctr"/>
            <a:r>
              <a:rPr lang="nl-NL"/>
              <a:t>Na afloop </a:t>
            </a:r>
          </a:p>
          <a:p>
            <a:pPr algn="ctr"/>
            <a:r>
              <a:rPr lang="nl-NL"/>
              <a:t>bijpraten met</a:t>
            </a:r>
          </a:p>
          <a:p>
            <a:pPr algn="ctr"/>
            <a:r>
              <a:rPr lang="nl-NL"/>
              <a:t> koffie</a:t>
            </a:r>
          </a:p>
        </p:txBody>
      </p:sp>
      <p:pic>
        <p:nvPicPr>
          <p:cNvPr id="4" name="Picture 2" descr="Tekstballon - Wikipedia">
            <a:extLst>
              <a:ext uri="{FF2B5EF4-FFF2-40B4-BE49-F238E27FC236}">
                <a16:creationId xmlns:a16="http://schemas.microsoft.com/office/drawing/2014/main" id="{BA178FCE-28ED-9D9E-E283-5A9C6928A4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85624">
            <a:off x="1289413" y="1283917"/>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156D5EC5-0258-C96D-47CC-F4E9168EAF4D}"/>
              </a:ext>
            </a:extLst>
          </p:cNvPr>
          <p:cNvSpPr txBox="1"/>
          <p:nvPr/>
        </p:nvSpPr>
        <p:spPr>
          <a:xfrm>
            <a:off x="1734778" y="1716978"/>
            <a:ext cx="1558028" cy="646331"/>
          </a:xfrm>
          <a:prstGeom prst="rect">
            <a:avLst/>
          </a:prstGeom>
          <a:noFill/>
        </p:spPr>
        <p:txBody>
          <a:bodyPr wrap="square" rtlCol="0">
            <a:spAutoFit/>
          </a:bodyPr>
          <a:lstStyle/>
          <a:p>
            <a:pPr algn="ctr"/>
            <a:r>
              <a:rPr lang="nl-NL"/>
              <a:t>Aan half woord genoeg</a:t>
            </a:r>
          </a:p>
        </p:txBody>
      </p:sp>
      <p:pic>
        <p:nvPicPr>
          <p:cNvPr id="7" name="Picture 2" descr="Tekstballon - Wikipedia">
            <a:extLst>
              <a:ext uri="{FF2B5EF4-FFF2-40B4-BE49-F238E27FC236}">
                <a16:creationId xmlns:a16="http://schemas.microsoft.com/office/drawing/2014/main" id="{1D11A8F4-B827-D2E8-5975-6F8BD8933C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1532" y="4355004"/>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9" name="Tekstvak 8">
            <a:extLst>
              <a:ext uri="{FF2B5EF4-FFF2-40B4-BE49-F238E27FC236}">
                <a16:creationId xmlns:a16="http://schemas.microsoft.com/office/drawing/2014/main" id="{37FEBE4D-C3B4-EC10-F3E9-A277DAC69718}"/>
              </a:ext>
            </a:extLst>
          </p:cNvPr>
          <p:cNvSpPr txBox="1"/>
          <p:nvPr/>
        </p:nvSpPr>
        <p:spPr>
          <a:xfrm>
            <a:off x="9485107" y="4868832"/>
            <a:ext cx="1394100" cy="646331"/>
          </a:xfrm>
          <a:prstGeom prst="rect">
            <a:avLst/>
          </a:prstGeom>
          <a:noFill/>
        </p:spPr>
        <p:txBody>
          <a:bodyPr wrap="none" rtlCol="0">
            <a:spAutoFit/>
          </a:bodyPr>
          <a:lstStyle/>
          <a:p>
            <a:pPr algn="ctr"/>
            <a:r>
              <a:rPr lang="nl-NL"/>
              <a:t>Potje janken </a:t>
            </a:r>
          </a:p>
          <a:p>
            <a:pPr algn="ctr"/>
            <a:r>
              <a:rPr lang="nl-NL"/>
              <a:t>op de wc</a:t>
            </a:r>
          </a:p>
        </p:txBody>
      </p:sp>
      <p:sp>
        <p:nvSpPr>
          <p:cNvPr id="10" name="Tekstvak 9">
            <a:extLst>
              <a:ext uri="{FF2B5EF4-FFF2-40B4-BE49-F238E27FC236}">
                <a16:creationId xmlns:a16="http://schemas.microsoft.com/office/drawing/2014/main" id="{4A95658D-F4DD-8394-27F5-FCD4FBEB476B}"/>
              </a:ext>
            </a:extLst>
          </p:cNvPr>
          <p:cNvSpPr txBox="1"/>
          <p:nvPr/>
        </p:nvSpPr>
        <p:spPr>
          <a:xfrm>
            <a:off x="9109434" y="877632"/>
            <a:ext cx="1719253" cy="923330"/>
          </a:xfrm>
          <a:prstGeom prst="rect">
            <a:avLst/>
          </a:prstGeom>
          <a:noFill/>
        </p:spPr>
        <p:txBody>
          <a:bodyPr wrap="none" rtlCol="0">
            <a:spAutoFit/>
          </a:bodyPr>
          <a:lstStyle/>
          <a:p>
            <a:r>
              <a:rPr lang="nl-NL"/>
              <a:t>We lachen veel, </a:t>
            </a:r>
          </a:p>
          <a:p>
            <a:pPr algn="ctr"/>
            <a:r>
              <a:rPr lang="nl-NL"/>
              <a:t>we hebben </a:t>
            </a:r>
          </a:p>
          <a:p>
            <a:pPr algn="ctr"/>
            <a:r>
              <a:rPr lang="nl-NL"/>
              <a:t>veel lol</a:t>
            </a:r>
          </a:p>
        </p:txBody>
      </p:sp>
      <p:pic>
        <p:nvPicPr>
          <p:cNvPr id="2056" name="Picture 8" descr="Een goed gesprek - leren en ontwikkelen van een goed gesprek">
            <a:extLst>
              <a:ext uri="{FF2B5EF4-FFF2-40B4-BE49-F238E27FC236}">
                <a16:creationId xmlns:a16="http://schemas.microsoft.com/office/drawing/2014/main" id="{08ABF1F0-4750-51E0-A4FC-6158E476FF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479" y="3633385"/>
            <a:ext cx="2628430" cy="26284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Tekstballon - Wikipedia">
            <a:extLst>
              <a:ext uri="{FF2B5EF4-FFF2-40B4-BE49-F238E27FC236}">
                <a16:creationId xmlns:a16="http://schemas.microsoft.com/office/drawing/2014/main" id="{5F14F3AA-0551-277D-DC97-1A2F98DE48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49533">
            <a:off x="3773798" y="2216267"/>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15" name="Tekstvak 14">
            <a:extLst>
              <a:ext uri="{FF2B5EF4-FFF2-40B4-BE49-F238E27FC236}">
                <a16:creationId xmlns:a16="http://schemas.microsoft.com/office/drawing/2014/main" id="{A98F6CFC-4DAF-D75D-B694-5E8A73E85A7A}"/>
              </a:ext>
            </a:extLst>
          </p:cNvPr>
          <p:cNvSpPr txBox="1"/>
          <p:nvPr/>
        </p:nvSpPr>
        <p:spPr>
          <a:xfrm>
            <a:off x="4253416" y="2756671"/>
            <a:ext cx="1306320" cy="646331"/>
          </a:xfrm>
          <a:prstGeom prst="rect">
            <a:avLst/>
          </a:prstGeom>
          <a:noFill/>
        </p:spPr>
        <p:txBody>
          <a:bodyPr wrap="none" rtlCol="0">
            <a:spAutoFit/>
          </a:bodyPr>
          <a:lstStyle/>
          <a:p>
            <a:r>
              <a:rPr lang="nl-NL"/>
              <a:t>Ik word hier</a:t>
            </a:r>
          </a:p>
          <a:p>
            <a:r>
              <a:rPr lang="nl-NL"/>
              <a:t>uitgedaagd</a:t>
            </a:r>
          </a:p>
        </p:txBody>
      </p:sp>
      <p:pic>
        <p:nvPicPr>
          <p:cNvPr id="16" name="Picture 2" descr="Tekstballon - Wikipedia">
            <a:extLst>
              <a:ext uri="{FF2B5EF4-FFF2-40B4-BE49-F238E27FC236}">
                <a16:creationId xmlns:a16="http://schemas.microsoft.com/office/drawing/2014/main" id="{B448E26A-8098-E07B-F6D6-2A49EF3776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247567">
            <a:off x="6752651" y="2194976"/>
            <a:ext cx="2780185" cy="2246389"/>
          </a:xfrm>
          <a:prstGeom prst="rect">
            <a:avLst/>
          </a:prstGeom>
          <a:noFill/>
          <a:extLst>
            <a:ext uri="{909E8E84-426E-40DD-AFC4-6F175D3DCCD1}">
              <a14:hiddenFill xmlns:a14="http://schemas.microsoft.com/office/drawing/2010/main">
                <a:solidFill>
                  <a:srgbClr val="FFFFFF"/>
                </a:solidFill>
              </a14:hiddenFill>
            </a:ext>
          </a:extLst>
        </p:spPr>
      </p:pic>
      <p:sp>
        <p:nvSpPr>
          <p:cNvPr id="17" name="Tekstvak 16">
            <a:extLst>
              <a:ext uri="{FF2B5EF4-FFF2-40B4-BE49-F238E27FC236}">
                <a16:creationId xmlns:a16="http://schemas.microsoft.com/office/drawing/2014/main" id="{6DC05127-A81C-F885-0260-24A85A2A6FED}"/>
              </a:ext>
            </a:extLst>
          </p:cNvPr>
          <p:cNvSpPr txBox="1"/>
          <p:nvPr/>
        </p:nvSpPr>
        <p:spPr>
          <a:xfrm>
            <a:off x="7224567" y="2640681"/>
            <a:ext cx="1995527" cy="1200329"/>
          </a:xfrm>
          <a:prstGeom prst="rect">
            <a:avLst/>
          </a:prstGeom>
          <a:noFill/>
        </p:spPr>
        <p:txBody>
          <a:bodyPr wrap="square" rtlCol="0">
            <a:spAutoFit/>
          </a:bodyPr>
          <a:lstStyle/>
          <a:p>
            <a:pPr algn="ctr"/>
            <a:r>
              <a:rPr lang="nl-NL"/>
              <a:t>Geschoolde en betrokken </a:t>
            </a:r>
          </a:p>
          <a:p>
            <a:pPr algn="ctr"/>
            <a:r>
              <a:rPr lang="nl-NL"/>
              <a:t>trainers maken het verschil</a:t>
            </a:r>
          </a:p>
        </p:txBody>
      </p:sp>
      <p:pic>
        <p:nvPicPr>
          <p:cNvPr id="18" name="Picture 2" descr="Tekstballon - Wikipedia">
            <a:extLst>
              <a:ext uri="{FF2B5EF4-FFF2-40B4-BE49-F238E27FC236}">
                <a16:creationId xmlns:a16="http://schemas.microsoft.com/office/drawing/2014/main" id="{BD735929-D3CC-CB0F-394F-80CA4DB8A3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53635">
            <a:off x="9666598" y="2648346"/>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19" name="Tekstvak 18">
            <a:extLst>
              <a:ext uri="{FF2B5EF4-FFF2-40B4-BE49-F238E27FC236}">
                <a16:creationId xmlns:a16="http://schemas.microsoft.com/office/drawing/2014/main" id="{86E2A46B-EF0F-5C0F-C4FA-53A215C1B3E8}"/>
              </a:ext>
            </a:extLst>
          </p:cNvPr>
          <p:cNvSpPr txBox="1"/>
          <p:nvPr/>
        </p:nvSpPr>
        <p:spPr>
          <a:xfrm>
            <a:off x="10044487" y="3147970"/>
            <a:ext cx="1650708" cy="646331"/>
          </a:xfrm>
          <a:prstGeom prst="rect">
            <a:avLst/>
          </a:prstGeom>
          <a:noFill/>
        </p:spPr>
        <p:txBody>
          <a:bodyPr wrap="none" rtlCol="0">
            <a:spAutoFit/>
          </a:bodyPr>
          <a:lstStyle/>
          <a:p>
            <a:pPr algn="ctr"/>
            <a:r>
              <a:rPr lang="nl-NL"/>
              <a:t>Ik voel me even</a:t>
            </a:r>
          </a:p>
          <a:p>
            <a:pPr algn="ctr"/>
            <a:r>
              <a:rPr lang="nl-NL"/>
              <a:t>geen patiënt</a:t>
            </a:r>
          </a:p>
        </p:txBody>
      </p:sp>
      <p:pic>
        <p:nvPicPr>
          <p:cNvPr id="20" name="Picture 2" descr="Tekstballon - Wikipedia">
            <a:extLst>
              <a:ext uri="{FF2B5EF4-FFF2-40B4-BE49-F238E27FC236}">
                <a16:creationId xmlns:a16="http://schemas.microsoft.com/office/drawing/2014/main" id="{AA10E87C-0282-2DCE-2E3E-D79765398B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74111">
            <a:off x="3533247" y="128127"/>
            <a:ext cx="2381250" cy="1924050"/>
          </a:xfrm>
          <a:prstGeom prst="rect">
            <a:avLst/>
          </a:prstGeom>
          <a:noFill/>
          <a:extLst>
            <a:ext uri="{909E8E84-426E-40DD-AFC4-6F175D3DCCD1}">
              <a14:hiddenFill xmlns:a14="http://schemas.microsoft.com/office/drawing/2010/main">
                <a:solidFill>
                  <a:srgbClr val="FFFFFF"/>
                </a:solidFill>
              </a14:hiddenFill>
            </a:ext>
          </a:extLst>
        </p:spPr>
      </p:pic>
      <p:sp>
        <p:nvSpPr>
          <p:cNvPr id="21" name="Tekstvak 20">
            <a:extLst>
              <a:ext uri="{FF2B5EF4-FFF2-40B4-BE49-F238E27FC236}">
                <a16:creationId xmlns:a16="http://schemas.microsoft.com/office/drawing/2014/main" id="{B7F2260C-EE44-51BA-B20D-A7D7D528F468}"/>
              </a:ext>
            </a:extLst>
          </p:cNvPr>
          <p:cNvSpPr txBox="1"/>
          <p:nvPr/>
        </p:nvSpPr>
        <p:spPr>
          <a:xfrm>
            <a:off x="3813126" y="653467"/>
            <a:ext cx="1954381" cy="646331"/>
          </a:xfrm>
          <a:prstGeom prst="rect">
            <a:avLst/>
          </a:prstGeom>
          <a:noFill/>
        </p:spPr>
        <p:txBody>
          <a:bodyPr wrap="none" rtlCol="0">
            <a:spAutoFit/>
          </a:bodyPr>
          <a:lstStyle/>
          <a:p>
            <a:pPr algn="ctr"/>
            <a:r>
              <a:rPr lang="nl-NL"/>
              <a:t>Via de app houden</a:t>
            </a:r>
          </a:p>
          <a:p>
            <a:pPr algn="ctr"/>
            <a:r>
              <a:rPr lang="nl-NL"/>
              <a:t> we contact</a:t>
            </a:r>
          </a:p>
        </p:txBody>
      </p:sp>
    </p:spTree>
    <p:extLst>
      <p:ext uri="{BB962C8B-B14F-4D97-AF65-F5344CB8AC3E}">
        <p14:creationId xmlns:p14="http://schemas.microsoft.com/office/powerpoint/2010/main" val="2035410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2BAC8-2B14-27C7-5E66-C42F71E31912}"/>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AFCA6507-7E78-A375-3D52-8E999994E4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4" name="Tijdelijke aanduiding voor dianummer 3">
            <a:extLst>
              <a:ext uri="{FF2B5EF4-FFF2-40B4-BE49-F238E27FC236}">
                <a16:creationId xmlns:a16="http://schemas.microsoft.com/office/drawing/2014/main" id="{AF182E2F-536A-ADDF-3373-52A704703268}"/>
              </a:ext>
            </a:extLst>
          </p:cNvPr>
          <p:cNvSpPr>
            <a:spLocks noGrp="1"/>
          </p:cNvSpPr>
          <p:nvPr>
            <p:ph type="sldNum" sz="quarter" idx="10"/>
          </p:nvPr>
        </p:nvSpPr>
        <p:spPr/>
        <p:txBody>
          <a:bodyPr/>
          <a:lstStyle/>
          <a:p>
            <a:pPr>
              <a:defRPr/>
            </a:pPr>
            <a:fld id="{09A911F6-14DC-4D4D-858F-066DDE10FB9D}" type="slidenum">
              <a:rPr lang="en-US" smtClean="0"/>
              <a:pPr>
                <a:defRPr/>
              </a:pPr>
              <a:t>21</a:t>
            </a:fld>
            <a:endParaRPr lang="en-US"/>
          </a:p>
        </p:txBody>
      </p:sp>
      <p:sp>
        <p:nvSpPr>
          <p:cNvPr id="13315" name="Rectangle 2">
            <a:extLst>
              <a:ext uri="{FF2B5EF4-FFF2-40B4-BE49-F238E27FC236}">
                <a16:creationId xmlns:a16="http://schemas.microsoft.com/office/drawing/2014/main" id="{9DB375F0-6487-6635-78F2-FBF46ABBFB30}"/>
              </a:ext>
            </a:extLst>
          </p:cNvPr>
          <p:cNvSpPr>
            <a:spLocks noGrp="1" noChangeArrowheads="1"/>
          </p:cNvSpPr>
          <p:nvPr>
            <p:ph type="title"/>
          </p:nvPr>
        </p:nvSpPr>
        <p:spPr bwMode="auto">
          <a:xfrm>
            <a:off x="701047" y="635044"/>
            <a:ext cx="9988436" cy="431800"/>
          </a:xfrm>
          <a:noFill/>
          <a:ln>
            <a:miter lim="800000"/>
            <a:headEnd/>
            <a:tailEnd/>
          </a:ln>
        </p:spPr>
        <p:txBody>
          <a:bodyPr vert="horz" wrap="square" lIns="91440" tIns="45720" rIns="91440" bIns="45720" numCol="1" anchor="t" anchorCtr="0" compatLnSpc="1">
            <a:prstTxWarp prst="textNoShape">
              <a:avLst/>
            </a:prstTxWarp>
          </a:bodyPr>
          <a:lstStyle/>
          <a:p>
            <a:r>
              <a:rPr lang="nl-NL">
                <a:solidFill>
                  <a:srgbClr val="A64758"/>
                </a:solidFill>
                <a:latin typeface="Calibri"/>
                <a:ea typeface="Calibri"/>
                <a:cs typeface="Calibri"/>
              </a:rPr>
              <a:t>Speerpunt 2: Zichtbaarheid en informatie</a:t>
            </a:r>
            <a:br>
              <a:rPr lang="nl-NL">
                <a:solidFill>
                  <a:srgbClr val="A64758"/>
                </a:solidFill>
                <a:latin typeface="Calibri"/>
                <a:ea typeface="Calibri"/>
                <a:cs typeface="Calibri"/>
              </a:rPr>
            </a:br>
            <a:br>
              <a:rPr lang="nl-NL">
                <a:solidFill>
                  <a:srgbClr val="A64758"/>
                </a:solidFill>
                <a:latin typeface="Calibri"/>
                <a:ea typeface="Calibri"/>
                <a:cs typeface="Calibri"/>
              </a:rPr>
            </a:br>
            <a:br>
              <a:rPr lang="nl-NL" sz="2400" b="1"/>
            </a:br>
            <a:br>
              <a:rPr lang="nl-NL" sz="2400" b="1"/>
            </a:br>
            <a:endParaRPr lang="nl-NL" sz="2400" b="1">
              <a:ea typeface="Calibri Light"/>
              <a:cs typeface="Calibri Light"/>
            </a:endParaRPr>
          </a:p>
        </p:txBody>
      </p:sp>
      <p:sp>
        <p:nvSpPr>
          <p:cNvPr id="20483" name="Rectangle 3">
            <a:extLst>
              <a:ext uri="{FF2B5EF4-FFF2-40B4-BE49-F238E27FC236}">
                <a16:creationId xmlns:a16="http://schemas.microsoft.com/office/drawing/2014/main" id="{9630BD35-9877-B25C-9B82-DB6DAEE854E6}"/>
              </a:ext>
            </a:extLst>
          </p:cNvPr>
          <p:cNvSpPr>
            <a:spLocks noGrp="1" noChangeArrowheads="1"/>
          </p:cNvSpPr>
          <p:nvPr>
            <p:ph type="body" idx="1"/>
          </p:nvPr>
        </p:nvSpPr>
        <p:spPr>
          <a:xfrm>
            <a:off x="701047" y="987469"/>
            <a:ext cx="8079508" cy="4105275"/>
          </a:xfrm>
        </p:spPr>
        <p:txBody>
          <a:bodyPr/>
          <a:lstStyle/>
          <a:p>
            <a:pPr marL="0" indent="0" eaLnBrk="1" hangingPunct="1">
              <a:buNone/>
            </a:pPr>
            <a:endParaRPr lang="nl-NL" sz="2200"/>
          </a:p>
          <a:p>
            <a:pPr eaLnBrk="1" hangingPunct="1">
              <a:buFontTx/>
              <a:buChar char="•"/>
            </a:pPr>
            <a:endParaRPr lang="nl-NL" sz="2200"/>
          </a:p>
          <a:p>
            <a:pPr marL="0" indent="0" eaLnBrk="1" hangingPunct="1">
              <a:buNone/>
            </a:pPr>
            <a:endParaRPr lang="nl-NL" sz="2200"/>
          </a:p>
          <a:p>
            <a:pPr marL="0" indent="0" eaLnBrk="1" hangingPunct="1">
              <a:buNone/>
            </a:pPr>
            <a:endParaRPr lang="nl-NL" sz="2200"/>
          </a:p>
        </p:txBody>
      </p:sp>
      <p:sp>
        <p:nvSpPr>
          <p:cNvPr id="2" name="Tekstvak 1">
            <a:extLst>
              <a:ext uri="{FF2B5EF4-FFF2-40B4-BE49-F238E27FC236}">
                <a16:creationId xmlns:a16="http://schemas.microsoft.com/office/drawing/2014/main" id="{600A065D-5BA0-FCB7-9E44-53C162CB91C9}"/>
              </a:ext>
            </a:extLst>
          </p:cNvPr>
          <p:cNvSpPr txBox="1"/>
          <p:nvPr/>
        </p:nvSpPr>
        <p:spPr>
          <a:xfrm>
            <a:off x="838200" y="1419269"/>
            <a:ext cx="9051636" cy="532453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nl-NL" sz="2200" dirty="0">
                <a:latin typeface="Calibri"/>
                <a:ea typeface="Calibri"/>
                <a:cs typeface="Calibri"/>
              </a:rPr>
              <a:t>Parkinson Magazine</a:t>
            </a:r>
          </a:p>
          <a:p>
            <a:pPr marL="285750" indent="-285750">
              <a:buFont typeface="Arial" panose="020B0604020202020204" pitchFamily="34" charset="0"/>
              <a:buChar char="•"/>
            </a:pPr>
            <a:endParaRPr lang="nl-NL" sz="2200"/>
          </a:p>
          <a:p>
            <a:pPr marL="285750" indent="-285750">
              <a:buFont typeface="Arial" panose="020B0604020202020204" pitchFamily="34" charset="0"/>
              <a:buChar char="•"/>
            </a:pPr>
            <a:r>
              <a:rPr lang="nl-NL" sz="2200" dirty="0">
                <a:latin typeface="Calibri"/>
                <a:ea typeface="Calibri"/>
                <a:cs typeface="Calibri"/>
              </a:rPr>
              <a:t>Informatie website</a:t>
            </a:r>
          </a:p>
          <a:p>
            <a:pPr marL="285750" indent="-285750">
              <a:buFont typeface="Arial" panose="020B0604020202020204" pitchFamily="34" charset="0"/>
              <a:buChar char="•"/>
            </a:pPr>
            <a:endParaRPr lang="nl-NL" sz="2200"/>
          </a:p>
          <a:p>
            <a:pPr marL="285750" indent="-285750">
              <a:buFont typeface="Arial" panose="020B0604020202020204" pitchFamily="34" charset="0"/>
              <a:buChar char="•"/>
            </a:pPr>
            <a:r>
              <a:rPr lang="nl-NL" sz="2200" dirty="0">
                <a:latin typeface="Calibri"/>
                <a:ea typeface="Calibri"/>
                <a:cs typeface="Calibri"/>
              </a:rPr>
              <a:t>Video</a:t>
            </a:r>
          </a:p>
          <a:p>
            <a:pPr marL="285750" indent="-285750">
              <a:buFont typeface="Arial" panose="020B0604020202020204" pitchFamily="34" charset="0"/>
              <a:buChar char="•"/>
            </a:pPr>
            <a:endParaRPr lang="nl-NL" sz="2200"/>
          </a:p>
          <a:p>
            <a:pPr marL="285750" indent="-285750">
              <a:buFont typeface="Arial" panose="020B0604020202020204" pitchFamily="34" charset="0"/>
              <a:buChar char="•"/>
            </a:pPr>
            <a:r>
              <a:rPr lang="nl-NL" sz="2200" dirty="0">
                <a:latin typeface="Calibri"/>
                <a:ea typeface="Calibri"/>
                <a:cs typeface="Calibri"/>
              </a:rPr>
              <a:t>Zorgprofessionals: A6-kaart</a:t>
            </a:r>
          </a:p>
          <a:p>
            <a:pPr marL="285750" indent="-285750">
              <a:buFont typeface="Arial" panose="020B0604020202020204" pitchFamily="34" charset="0"/>
              <a:buChar char="•"/>
            </a:pPr>
            <a:endParaRPr lang="nl-NL" sz="2200"/>
          </a:p>
          <a:p>
            <a:pPr marL="285750" indent="-285750">
              <a:buFont typeface="Arial" panose="020B0604020202020204" pitchFamily="34" charset="0"/>
              <a:buChar char="•"/>
            </a:pPr>
            <a:r>
              <a:rPr lang="nl-NL" sz="2200" dirty="0">
                <a:latin typeface="Calibri"/>
                <a:ea typeface="Calibri"/>
                <a:cs typeface="Calibri"/>
              </a:rPr>
              <a:t>Gemeenten, Uniek Sporten </a:t>
            </a:r>
          </a:p>
          <a:p>
            <a:pPr marL="285750" indent="-285750">
              <a:buFont typeface="Arial" panose="020B0604020202020204" pitchFamily="34" charset="0"/>
              <a:buChar char="•"/>
            </a:pPr>
            <a:endParaRPr lang="nl-NL" sz="2200"/>
          </a:p>
          <a:p>
            <a:pPr marL="285750" indent="-285750">
              <a:buFont typeface="Arial" panose="020B0604020202020204" pitchFamily="34" charset="0"/>
              <a:buChar char="•"/>
            </a:pPr>
            <a:r>
              <a:rPr lang="nl-NL" sz="2200" dirty="0">
                <a:latin typeface="Calibri"/>
                <a:ea typeface="Calibri"/>
                <a:cs typeface="Calibri"/>
              </a:rPr>
              <a:t>NOC*NSF: e-</a:t>
            </a:r>
            <a:r>
              <a:rPr lang="nl-NL" sz="2200" dirty="0" err="1">
                <a:latin typeface="Calibri"/>
                <a:ea typeface="Calibri"/>
                <a:cs typeface="Calibri"/>
              </a:rPr>
              <a:t>learning</a:t>
            </a:r>
            <a:r>
              <a:rPr lang="nl-NL" sz="2200" dirty="0">
                <a:latin typeface="Calibri"/>
                <a:ea typeface="Calibri"/>
                <a:cs typeface="Calibri"/>
              </a:rPr>
              <a:t> trainers voor chronisch zieken</a:t>
            </a:r>
          </a:p>
          <a:p>
            <a:pPr marL="285750" indent="-285750">
              <a:buFont typeface="Arial" panose="020B0604020202020204" pitchFamily="34" charset="0"/>
              <a:buChar char="•"/>
            </a:pPr>
            <a:endParaRPr lang="nl-NL" sz="2200"/>
          </a:p>
          <a:p>
            <a:pPr marL="285750" indent="-285750">
              <a:buFont typeface="Arial" panose="020B0604020202020204" pitchFamily="34" charset="0"/>
              <a:buChar char="•"/>
            </a:pPr>
            <a:r>
              <a:rPr lang="nl-NL" sz="2200" dirty="0">
                <a:highlight>
                  <a:srgbClr val="FFFF00"/>
                </a:highlight>
                <a:latin typeface="Calibri"/>
                <a:ea typeface="Calibri"/>
                <a:cs typeface="Calibri"/>
              </a:rPr>
              <a:t>Parkinson Cafés, </a:t>
            </a:r>
            <a:r>
              <a:rPr lang="nl-NL" sz="2200" err="1">
                <a:highlight>
                  <a:srgbClr val="FFFF00"/>
                </a:highlight>
                <a:latin typeface="Calibri"/>
                <a:ea typeface="Calibri"/>
                <a:cs typeface="Calibri"/>
              </a:rPr>
              <a:t>Yoppers</a:t>
            </a:r>
            <a:r>
              <a:rPr lang="nl-NL" sz="2200" dirty="0">
                <a:highlight>
                  <a:srgbClr val="FFFF00"/>
                </a:highlight>
                <a:latin typeface="Calibri"/>
                <a:ea typeface="Calibri"/>
                <a:cs typeface="Calibri"/>
              </a:rPr>
              <a:t> Cafés</a:t>
            </a:r>
          </a:p>
          <a:p>
            <a:endParaRPr lang="nl-NL"/>
          </a:p>
          <a:p>
            <a:pPr marL="285750" indent="-285750">
              <a:buFont typeface="Arial" panose="020B0604020202020204" pitchFamily="34" charset="0"/>
              <a:buChar char="•"/>
            </a:pPr>
            <a:endParaRPr lang="nl-NL"/>
          </a:p>
          <a:p>
            <a:pPr marL="285750" indent="-285750">
              <a:buFont typeface="Arial" panose="020B0604020202020204" pitchFamily="34" charset="0"/>
              <a:buChar char="•"/>
            </a:pPr>
            <a:endParaRPr lang="nl-NL"/>
          </a:p>
        </p:txBody>
      </p:sp>
      <p:pic>
        <p:nvPicPr>
          <p:cNvPr id="5124" name="Picture 4" descr="Alle informatiebronnen ter ondersteuning van uw warmtevisie op één plek -  Stichting Warmtenetwerk">
            <a:extLst>
              <a:ext uri="{FF2B5EF4-FFF2-40B4-BE49-F238E27FC236}">
                <a16:creationId xmlns:a16="http://schemas.microsoft.com/office/drawing/2014/main" id="{B696095E-1783-D459-5C47-74488DC9BB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5936" y="4285994"/>
            <a:ext cx="3987800" cy="2212501"/>
          </a:xfrm>
          <a:prstGeom prst="rect">
            <a:avLst/>
          </a:prstGeom>
          <a:noFill/>
          <a:extLst>
            <a:ext uri="{909E8E84-426E-40DD-AFC4-6F175D3DCCD1}">
              <a14:hiddenFill xmlns:a14="http://schemas.microsoft.com/office/drawing/2010/main">
                <a:solidFill>
                  <a:srgbClr val="FFFFFF"/>
                </a:solidFill>
              </a14:hiddenFill>
            </a:ext>
          </a:extLst>
        </p:spPr>
      </p:pic>
      <p:sp>
        <p:nvSpPr>
          <p:cNvPr id="13" name="Rechteraccolade 12">
            <a:extLst>
              <a:ext uri="{FF2B5EF4-FFF2-40B4-BE49-F238E27FC236}">
                <a16:creationId xmlns:a16="http://schemas.microsoft.com/office/drawing/2014/main" id="{72163BFA-E96E-E03D-C17F-1AFD1EDFC9E0}"/>
              </a:ext>
            </a:extLst>
          </p:cNvPr>
          <p:cNvSpPr/>
          <p:nvPr/>
        </p:nvSpPr>
        <p:spPr>
          <a:xfrm>
            <a:off x="4399055" y="2142835"/>
            <a:ext cx="683491" cy="171565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4" name="Tekstvak 13">
            <a:extLst>
              <a:ext uri="{FF2B5EF4-FFF2-40B4-BE49-F238E27FC236}">
                <a16:creationId xmlns:a16="http://schemas.microsoft.com/office/drawing/2014/main" id="{C023531D-BB71-F6AA-E123-2E7F8AD657DF}"/>
              </a:ext>
            </a:extLst>
          </p:cNvPr>
          <p:cNvSpPr txBox="1"/>
          <p:nvPr/>
        </p:nvSpPr>
        <p:spPr>
          <a:xfrm>
            <a:off x="5490102" y="2765737"/>
            <a:ext cx="2193636" cy="430887"/>
          </a:xfrm>
          <a:prstGeom prst="rect">
            <a:avLst/>
          </a:prstGeom>
          <a:noFill/>
        </p:spPr>
        <p:txBody>
          <a:bodyPr wrap="square" rtlCol="0">
            <a:spAutoFit/>
          </a:bodyPr>
          <a:lstStyle/>
          <a:p>
            <a:r>
              <a:rPr lang="nl-NL" sz="2200"/>
              <a:t>subsidieaanvraag</a:t>
            </a:r>
          </a:p>
        </p:txBody>
      </p:sp>
    </p:spTree>
    <p:extLst>
      <p:ext uri="{BB962C8B-B14F-4D97-AF65-F5344CB8AC3E}">
        <p14:creationId xmlns:p14="http://schemas.microsoft.com/office/powerpoint/2010/main" val="3567186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BD7F6FE8-18AB-4BB8-9101-F199712B12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4" name="Tijdelijke aanduiding voor dianummer 3"/>
          <p:cNvSpPr>
            <a:spLocks noGrp="1"/>
          </p:cNvSpPr>
          <p:nvPr>
            <p:ph type="sldNum" sz="quarter" idx="10"/>
          </p:nvPr>
        </p:nvSpPr>
        <p:spPr/>
        <p:txBody>
          <a:bodyPr/>
          <a:lstStyle/>
          <a:p>
            <a:pPr>
              <a:defRPr/>
            </a:pPr>
            <a:fld id="{09A911F6-14DC-4D4D-858F-066DDE10FB9D}" type="slidenum">
              <a:rPr lang="en-US" smtClean="0"/>
              <a:pPr>
                <a:defRPr/>
              </a:pPr>
              <a:t>22</a:t>
            </a:fld>
            <a:endParaRPr lang="en-US"/>
          </a:p>
        </p:txBody>
      </p:sp>
      <p:sp>
        <p:nvSpPr>
          <p:cNvPr id="13315" name="Rectangle 2"/>
          <p:cNvSpPr>
            <a:spLocks noGrp="1" noChangeArrowheads="1"/>
          </p:cNvSpPr>
          <p:nvPr>
            <p:ph type="title"/>
          </p:nvPr>
        </p:nvSpPr>
        <p:spPr bwMode="auto">
          <a:xfrm>
            <a:off x="838200" y="353488"/>
            <a:ext cx="10499055" cy="431800"/>
          </a:xfrm>
          <a:noFill/>
          <a:ln>
            <a:miter lim="800000"/>
            <a:headEnd/>
            <a:tailEnd/>
          </a:ln>
        </p:spPr>
        <p:txBody>
          <a:bodyPr vert="horz" wrap="square" lIns="91440" tIns="45720" rIns="91440" bIns="45720" numCol="1" anchor="t" anchorCtr="0" compatLnSpc="1">
            <a:prstTxWarp prst="textNoShape">
              <a:avLst/>
            </a:prstTxWarp>
          </a:bodyPr>
          <a:lstStyle/>
          <a:p>
            <a:r>
              <a:rPr lang="nl-NL" sz="2400" b="1">
                <a:latin typeface="+mn-lt"/>
              </a:rPr>
              <a:t> </a:t>
            </a:r>
            <a:r>
              <a:rPr lang="nl-NL">
                <a:solidFill>
                  <a:srgbClr val="A64758"/>
                </a:solidFill>
                <a:latin typeface="+mn-lt"/>
              </a:rPr>
              <a:t>Speerpunt 2: Zichtbaarheid en informatie</a:t>
            </a:r>
            <a:br>
              <a:rPr lang="nl-NL" sz="2400" b="1"/>
            </a:br>
            <a:br>
              <a:rPr lang="nl-NL" sz="2400" b="1"/>
            </a:br>
            <a:endParaRPr lang="nl-NL" sz="2400" b="1"/>
          </a:p>
        </p:txBody>
      </p:sp>
      <p:sp>
        <p:nvSpPr>
          <p:cNvPr id="20483" name="Rectangle 3"/>
          <p:cNvSpPr>
            <a:spLocks noGrp="1" noChangeArrowheads="1"/>
          </p:cNvSpPr>
          <p:nvPr>
            <p:ph type="body" idx="1"/>
          </p:nvPr>
        </p:nvSpPr>
        <p:spPr>
          <a:xfrm>
            <a:off x="701047" y="987469"/>
            <a:ext cx="8079508" cy="4105275"/>
          </a:xfrm>
        </p:spPr>
        <p:txBody>
          <a:bodyPr/>
          <a:lstStyle/>
          <a:p>
            <a:pPr marL="0" indent="0" eaLnBrk="1" hangingPunct="1">
              <a:buNone/>
            </a:pPr>
            <a:endParaRPr lang="nl-NL" sz="2200"/>
          </a:p>
          <a:p>
            <a:pPr eaLnBrk="1" hangingPunct="1">
              <a:buFontTx/>
              <a:buChar char="•"/>
            </a:pPr>
            <a:endParaRPr lang="nl-NL" sz="2200"/>
          </a:p>
          <a:p>
            <a:pPr marL="0" indent="0" eaLnBrk="1" hangingPunct="1">
              <a:buNone/>
            </a:pPr>
            <a:endParaRPr lang="nl-NL" sz="2200"/>
          </a:p>
          <a:p>
            <a:pPr marL="0" indent="0" eaLnBrk="1" hangingPunct="1">
              <a:buNone/>
            </a:pPr>
            <a:endParaRPr lang="nl-NL" sz="2200"/>
          </a:p>
        </p:txBody>
      </p:sp>
      <p:pic>
        <p:nvPicPr>
          <p:cNvPr id="3" name="Afbeelding 2">
            <a:extLst>
              <a:ext uri="{FF2B5EF4-FFF2-40B4-BE49-F238E27FC236}">
                <a16:creationId xmlns:a16="http://schemas.microsoft.com/office/drawing/2014/main" id="{CF4956A6-F2C6-D660-8530-09A71AF1FEA1}"/>
              </a:ext>
            </a:extLst>
          </p:cNvPr>
          <p:cNvPicPr>
            <a:picLocks noChangeAspect="1"/>
          </p:cNvPicPr>
          <p:nvPr/>
        </p:nvPicPr>
        <p:blipFill>
          <a:blip r:embed="rId3"/>
          <a:stretch>
            <a:fillRect/>
          </a:stretch>
        </p:blipFill>
        <p:spPr>
          <a:xfrm>
            <a:off x="1751918" y="1183865"/>
            <a:ext cx="4017126" cy="5130228"/>
          </a:xfrm>
          <a:prstGeom prst="rect">
            <a:avLst/>
          </a:prstGeom>
        </p:spPr>
      </p:pic>
      <p:pic>
        <p:nvPicPr>
          <p:cNvPr id="6" name="Afbeelding 5">
            <a:extLst>
              <a:ext uri="{FF2B5EF4-FFF2-40B4-BE49-F238E27FC236}">
                <a16:creationId xmlns:a16="http://schemas.microsoft.com/office/drawing/2014/main" id="{F885E64B-33EE-F57B-DC26-4C6A1E01061A}"/>
              </a:ext>
            </a:extLst>
          </p:cNvPr>
          <p:cNvPicPr>
            <a:picLocks noChangeAspect="1"/>
          </p:cNvPicPr>
          <p:nvPr/>
        </p:nvPicPr>
        <p:blipFill>
          <a:blip r:embed="rId4"/>
          <a:stretch>
            <a:fillRect/>
          </a:stretch>
        </p:blipFill>
        <p:spPr>
          <a:xfrm>
            <a:off x="6096000" y="1182926"/>
            <a:ext cx="3796145" cy="5266361"/>
          </a:xfrm>
          <a:prstGeom prst="rect">
            <a:avLst/>
          </a:prstGeom>
        </p:spPr>
      </p:pic>
    </p:spTree>
    <p:extLst>
      <p:ext uri="{BB962C8B-B14F-4D97-AF65-F5344CB8AC3E}">
        <p14:creationId xmlns:p14="http://schemas.microsoft.com/office/powerpoint/2010/main" val="3666153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E1398F6-A01A-4F9B-A4A7-B7AAFECA28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Tijdelijke aanduiding voor dianummer 3"/>
          <p:cNvSpPr>
            <a:spLocks noGrp="1"/>
          </p:cNvSpPr>
          <p:nvPr>
            <p:ph type="sldNum" sz="quarter" idx="10"/>
          </p:nvPr>
        </p:nvSpPr>
        <p:spPr/>
        <p:txBody>
          <a:bodyPr/>
          <a:lstStyle/>
          <a:p>
            <a:pPr>
              <a:defRPr/>
            </a:pPr>
            <a:fld id="{9A89ADF7-AD5C-439B-BFD3-14A9BF8109E0}" type="slidenum">
              <a:rPr lang="en-US" smtClean="0"/>
              <a:pPr>
                <a:defRPr/>
              </a:pPr>
              <a:t>23</a:t>
            </a:fld>
            <a:endParaRPr lang="en-US"/>
          </a:p>
        </p:txBody>
      </p:sp>
      <p:sp>
        <p:nvSpPr>
          <p:cNvPr id="14339" name="Rectangle 2"/>
          <p:cNvSpPr>
            <a:spLocks noGrp="1" noChangeArrowheads="1"/>
          </p:cNvSpPr>
          <p:nvPr>
            <p:ph type="title"/>
          </p:nvPr>
        </p:nvSpPr>
        <p:spPr bwMode="auto">
          <a:xfrm>
            <a:off x="536973" y="538971"/>
            <a:ext cx="7708930" cy="490537"/>
          </a:xfrm>
          <a:noFill/>
          <a:ln>
            <a:miter lim="800000"/>
            <a:headEnd/>
            <a:tailEnd/>
          </a:ln>
        </p:spPr>
        <p:txBody>
          <a:bodyPr vert="horz" wrap="square" lIns="91440" tIns="45720" rIns="91440" bIns="45720" numCol="1" anchor="t" anchorCtr="0" compatLnSpc="1">
            <a:prstTxWarp prst="textNoShape">
              <a:avLst/>
            </a:prstTxWarp>
          </a:bodyPr>
          <a:lstStyle/>
          <a:p>
            <a:r>
              <a:rPr lang="nl-NL">
                <a:solidFill>
                  <a:srgbClr val="A64758"/>
                </a:solidFill>
                <a:latin typeface="+mn-lt"/>
                <a:ea typeface="Calibri"/>
                <a:cs typeface="Calibri"/>
              </a:rPr>
              <a:t>Speerpunt 3: breder aanbod</a:t>
            </a:r>
            <a:br>
              <a:rPr lang="nl-NL">
                <a:solidFill>
                  <a:srgbClr val="A64758"/>
                </a:solidFill>
                <a:latin typeface="+mn-lt"/>
                <a:ea typeface="Calibri"/>
                <a:cs typeface="Calibri"/>
              </a:rPr>
            </a:br>
            <a:br>
              <a:rPr lang="nl-NL">
                <a:solidFill>
                  <a:srgbClr val="A64758"/>
                </a:solidFill>
                <a:latin typeface="+mn-lt"/>
                <a:ea typeface="Calibri"/>
                <a:cs typeface="Calibri"/>
              </a:rPr>
            </a:br>
            <a:endParaRPr lang="nl-NL">
              <a:solidFill>
                <a:srgbClr val="A64758"/>
              </a:solidFill>
              <a:latin typeface="+mn-lt"/>
              <a:ea typeface="Calibri"/>
              <a:cs typeface="Calibri"/>
            </a:endParaRPr>
          </a:p>
        </p:txBody>
      </p:sp>
      <p:sp>
        <p:nvSpPr>
          <p:cNvPr id="23555" name="Rectangle 3"/>
          <p:cNvSpPr>
            <a:spLocks noGrp="1" noChangeArrowheads="1"/>
          </p:cNvSpPr>
          <p:nvPr>
            <p:ph type="body" idx="1"/>
          </p:nvPr>
        </p:nvSpPr>
        <p:spPr>
          <a:xfrm>
            <a:off x="730164" y="1495311"/>
            <a:ext cx="6805613" cy="3881552"/>
          </a:xfrm>
        </p:spPr>
        <p:txBody>
          <a:bodyPr/>
          <a:lstStyle/>
          <a:p>
            <a:pPr marL="457200" indent="-457200" eaLnBrk="1" hangingPunct="1">
              <a:buAutoNum type="alphaUcPeriod"/>
            </a:pPr>
            <a:r>
              <a:rPr lang="nl-NL" sz="2200" dirty="0"/>
              <a:t>Kwantitatief</a:t>
            </a:r>
          </a:p>
          <a:p>
            <a:pPr lvl="1"/>
            <a:r>
              <a:rPr lang="nl-NL" sz="2200" dirty="0">
                <a:highlight>
                  <a:srgbClr val="FFFF00"/>
                </a:highlight>
              </a:rPr>
              <a:t>Aanbod compleet?</a:t>
            </a:r>
            <a:endParaRPr lang="nl-NL" sz="2200" dirty="0">
              <a:highlight>
                <a:srgbClr val="FFFF00"/>
              </a:highlight>
              <a:ea typeface="Calibri"/>
              <a:cs typeface="Calibri"/>
            </a:endParaRPr>
          </a:p>
          <a:p>
            <a:pPr lvl="1"/>
            <a:r>
              <a:rPr lang="nl-NL" sz="2200" dirty="0"/>
              <a:t>Oproep sportaanbieders Beweegzoeker</a:t>
            </a:r>
            <a:endParaRPr lang="nl-NL" sz="2200" dirty="0">
              <a:ea typeface="Calibri"/>
              <a:cs typeface="Calibri"/>
            </a:endParaRPr>
          </a:p>
          <a:p>
            <a:pPr lvl="1"/>
            <a:r>
              <a:rPr lang="nl-NL" sz="2200" dirty="0"/>
              <a:t>Uniek Sporten</a:t>
            </a:r>
            <a:endParaRPr lang="nl-NL" sz="2200" dirty="0">
              <a:ea typeface="Calibri"/>
              <a:cs typeface="Calibri"/>
            </a:endParaRPr>
          </a:p>
          <a:p>
            <a:pPr lvl="1"/>
            <a:r>
              <a:rPr lang="nl-NL" sz="2200" dirty="0"/>
              <a:t>NOC*NSF</a:t>
            </a:r>
            <a:endParaRPr lang="nl-NL" dirty="0"/>
          </a:p>
          <a:p>
            <a:pPr marL="1200150" lvl="2" indent="-285750">
              <a:buFont typeface="Courier New" panose="02070309020205020404" pitchFamily="49" charset="0"/>
              <a:buChar char="o"/>
            </a:pPr>
            <a:r>
              <a:rPr lang="nl-NL" dirty="0"/>
              <a:t>Pilot sportverenigingen: sport- en zorgclub</a:t>
            </a:r>
            <a:endParaRPr lang="nl-NL" dirty="0">
              <a:ea typeface="Calibri"/>
              <a:cs typeface="Calibri"/>
            </a:endParaRPr>
          </a:p>
          <a:p>
            <a:pPr lvl="1"/>
            <a:r>
              <a:rPr lang="nl-NL" sz="2200" dirty="0"/>
              <a:t>Proeftuinen Atletiekunie</a:t>
            </a:r>
            <a:endParaRPr lang="nl-NL" sz="2200" dirty="0">
              <a:ea typeface="Calibri"/>
              <a:cs typeface="Calibri"/>
            </a:endParaRPr>
          </a:p>
          <a:p>
            <a:pPr marL="0" indent="0">
              <a:buNone/>
            </a:pPr>
            <a:endParaRPr lang="nl-NL" sz="2200"/>
          </a:p>
          <a:p>
            <a:pPr marL="0" indent="0" eaLnBrk="1" hangingPunct="1">
              <a:buNone/>
            </a:pPr>
            <a:r>
              <a:rPr lang="nl-NL" sz="2200" dirty="0"/>
              <a:t>B. Kwalitatief</a:t>
            </a:r>
            <a:endParaRPr lang="nl-NL" sz="2200" dirty="0">
              <a:ea typeface="Calibri"/>
              <a:cs typeface="Calibri"/>
            </a:endParaRPr>
          </a:p>
          <a:p>
            <a:pPr lvl="1">
              <a:buFontTx/>
              <a:buChar char="•"/>
            </a:pPr>
            <a:r>
              <a:rPr lang="nl-NL" sz="2200" dirty="0"/>
              <a:t>Keurmerk?</a:t>
            </a:r>
            <a:endParaRPr lang="nl-NL" sz="2200" dirty="0">
              <a:ea typeface="Calibri"/>
              <a:cs typeface="Calibri"/>
            </a:endParaRPr>
          </a:p>
          <a:p>
            <a:pPr lvl="1">
              <a:buFontTx/>
              <a:buChar char="•"/>
            </a:pPr>
            <a:r>
              <a:rPr lang="nl-NL" sz="2200" dirty="0"/>
              <a:t>Contact sportaanbieders Beweegzoeker</a:t>
            </a:r>
            <a:endParaRPr lang="nl-NL" sz="2200" dirty="0">
              <a:ea typeface="Calibri"/>
              <a:cs typeface="Calibri"/>
            </a:endParaRPr>
          </a:p>
          <a:p>
            <a:pPr lvl="1">
              <a:buFontTx/>
              <a:buChar char="•"/>
            </a:pPr>
            <a:r>
              <a:rPr lang="nl-NL" sz="2200" dirty="0"/>
              <a:t>Sporthandleidingen - bredere verspreiding?</a:t>
            </a:r>
            <a:endParaRPr lang="nl-NL" sz="2200" dirty="0">
              <a:ea typeface="Calibri"/>
              <a:cs typeface="Calibri"/>
            </a:endParaRPr>
          </a:p>
          <a:p>
            <a:pPr marL="457200" lvl="1" indent="0">
              <a:buNone/>
            </a:pPr>
            <a:endParaRPr lang="nl-NL" sz="1800"/>
          </a:p>
          <a:p>
            <a:pPr eaLnBrk="1" hangingPunct="1">
              <a:buFontTx/>
              <a:buChar char="•"/>
            </a:pPr>
            <a:endParaRPr lang="nl-NL" sz="2200"/>
          </a:p>
        </p:txBody>
      </p:sp>
      <p:pic>
        <p:nvPicPr>
          <p:cNvPr id="7" name="Afbeelding 6">
            <a:extLst>
              <a:ext uri="{FF2B5EF4-FFF2-40B4-BE49-F238E27FC236}">
                <a16:creationId xmlns:a16="http://schemas.microsoft.com/office/drawing/2014/main" id="{09459C7F-C7D6-3F48-648C-701DFF51579D}"/>
              </a:ext>
            </a:extLst>
          </p:cNvPr>
          <p:cNvPicPr>
            <a:picLocks noChangeAspect="1"/>
          </p:cNvPicPr>
          <p:nvPr/>
        </p:nvPicPr>
        <p:blipFill>
          <a:blip r:embed="rId3"/>
          <a:stretch>
            <a:fillRect/>
          </a:stretch>
        </p:blipFill>
        <p:spPr>
          <a:xfrm>
            <a:off x="7362535" y="1599532"/>
            <a:ext cx="4572727" cy="4631484"/>
          </a:xfrm>
          <a:prstGeom prst="rect">
            <a:avLst/>
          </a:prstGeom>
        </p:spPr>
      </p:pic>
    </p:spTree>
    <p:extLst>
      <p:ext uri="{BB962C8B-B14F-4D97-AF65-F5344CB8AC3E}">
        <p14:creationId xmlns:p14="http://schemas.microsoft.com/office/powerpoint/2010/main" val="260028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nodeType="afterEffect">
                                  <p:stCondLst>
                                    <p:cond delay="2500"/>
                                  </p:stCondLst>
                                  <p:iterate type="lt">
                                    <p:tmPct val="10000"/>
                                  </p:iterate>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500"/>
                                        <p:tgtEl>
                                          <p:spTgt spid="23555">
                                            <p:txEl>
                                              <p:pRg st="0" end="0"/>
                                            </p:txEl>
                                          </p:spTgt>
                                        </p:tgtEl>
                                      </p:cBhvr>
                                    </p:animEffect>
                                    <p:anim calcmode="lin" valueType="num">
                                      <p:cBhvr>
                                        <p:cTn id="8" dur="500" fill="hold"/>
                                        <p:tgtEl>
                                          <p:spTgt spid="2355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23555">
                                            <p:txEl>
                                              <p:pRg st="0" end="0"/>
                                            </p:txEl>
                                          </p:spTgt>
                                        </p:tgtEl>
                                        <p:attrNameLst>
                                          <p:attrName>ppt_y</p:attrName>
                                        </p:attrNameLst>
                                      </p:cBhvr>
                                      <p:tavLst>
                                        <p:tav tm="0">
                                          <p:val>
                                            <p:strVal val="#ppt_y"/>
                                          </p:val>
                                        </p:tav>
                                        <p:tav tm="100000">
                                          <p:val>
                                            <p:strVal val="#ppt_y"/>
                                          </p:val>
                                        </p:tav>
                                      </p:tavLst>
                                    </p:anim>
                                  </p:childTnLst>
                                </p:cTn>
                              </p:par>
                            </p:childTnLst>
                          </p:cTn>
                        </p:par>
                        <p:par>
                          <p:cTn id="10" fill="hold">
                            <p:stCondLst>
                              <p:cond delay="3550"/>
                            </p:stCondLst>
                            <p:childTnLst>
                              <p:par>
                                <p:cTn id="11" presetID="40" presetClass="entr" presetSubtype="0" fill="hold" nodeType="afterEffect">
                                  <p:stCondLst>
                                    <p:cond delay="2500"/>
                                  </p:stCondLst>
                                  <p:iterate type="lt">
                                    <p:tmPct val="10000"/>
                                  </p:iterate>
                                  <p:childTnLst>
                                    <p:set>
                                      <p:cBhvr>
                                        <p:cTn id="12" dur="1" fill="hold">
                                          <p:stCondLst>
                                            <p:cond delay="0"/>
                                          </p:stCondLst>
                                        </p:cTn>
                                        <p:tgtEl>
                                          <p:spTgt spid="23555">
                                            <p:txEl>
                                              <p:pRg st="1" end="1"/>
                                            </p:txEl>
                                          </p:spTgt>
                                        </p:tgtEl>
                                        <p:attrNameLst>
                                          <p:attrName>style.visibility</p:attrName>
                                        </p:attrNameLst>
                                      </p:cBhvr>
                                      <p:to>
                                        <p:strVal val="visible"/>
                                      </p:to>
                                    </p:set>
                                    <p:animEffect transition="in" filter="fade">
                                      <p:cBhvr>
                                        <p:cTn id="13" dur="500"/>
                                        <p:tgtEl>
                                          <p:spTgt spid="23555">
                                            <p:txEl>
                                              <p:pRg st="1" end="1"/>
                                            </p:txEl>
                                          </p:spTgt>
                                        </p:tgtEl>
                                      </p:cBhvr>
                                    </p:animEffect>
                                    <p:anim calcmode="lin" valueType="num">
                                      <p:cBhvr>
                                        <p:cTn id="14" dur="500" fill="hold"/>
                                        <p:tgtEl>
                                          <p:spTgt spid="23555">
                                            <p:txEl>
                                              <p:pRg st="1" end="1"/>
                                            </p:txEl>
                                          </p:spTgt>
                                        </p:tgtEl>
                                        <p:attrNameLst>
                                          <p:attrName>ppt_x</p:attrName>
                                        </p:attrNameLst>
                                      </p:cBhvr>
                                      <p:tavLst>
                                        <p:tav tm="0">
                                          <p:val>
                                            <p:strVal val="#ppt_x-.1"/>
                                          </p:val>
                                        </p:tav>
                                        <p:tav tm="100000">
                                          <p:val>
                                            <p:strVal val="#ppt_x"/>
                                          </p:val>
                                        </p:tav>
                                      </p:tavLst>
                                    </p:anim>
                                    <p:anim calcmode="lin" valueType="num">
                                      <p:cBhvr>
                                        <p:cTn id="15" dur="500" fill="hold"/>
                                        <p:tgtEl>
                                          <p:spTgt spid="23555">
                                            <p:txEl>
                                              <p:pRg st="1" end="1"/>
                                            </p:txEl>
                                          </p:spTgt>
                                        </p:tgtEl>
                                        <p:attrNameLst>
                                          <p:attrName>ppt_y</p:attrName>
                                        </p:attrNameLst>
                                      </p:cBhvr>
                                      <p:tavLst>
                                        <p:tav tm="0">
                                          <p:val>
                                            <p:strVal val="#ppt_y"/>
                                          </p:val>
                                        </p:tav>
                                        <p:tav tm="100000">
                                          <p:val>
                                            <p:strVal val="#ppt_y"/>
                                          </p:val>
                                        </p:tav>
                                      </p:tavLst>
                                    </p:anim>
                                  </p:childTnLst>
                                </p:cTn>
                              </p:par>
                            </p:childTnLst>
                          </p:cTn>
                        </p:par>
                        <p:par>
                          <p:cTn id="16" fill="hold">
                            <p:stCondLst>
                              <p:cond delay="7250"/>
                            </p:stCondLst>
                            <p:childTnLst>
                              <p:par>
                                <p:cTn id="17" presetID="40" presetClass="entr" presetSubtype="0" fill="hold" nodeType="afterEffect">
                                  <p:stCondLst>
                                    <p:cond delay="2500"/>
                                  </p:stCondLst>
                                  <p:iterate type="lt">
                                    <p:tmPct val="10000"/>
                                  </p:iterate>
                                  <p:childTnLst>
                                    <p:set>
                                      <p:cBhvr>
                                        <p:cTn id="18" dur="1" fill="hold">
                                          <p:stCondLst>
                                            <p:cond delay="0"/>
                                          </p:stCondLst>
                                        </p:cTn>
                                        <p:tgtEl>
                                          <p:spTgt spid="23555">
                                            <p:txEl>
                                              <p:pRg st="2" end="2"/>
                                            </p:txEl>
                                          </p:spTgt>
                                        </p:tgtEl>
                                        <p:attrNameLst>
                                          <p:attrName>style.visibility</p:attrName>
                                        </p:attrNameLst>
                                      </p:cBhvr>
                                      <p:to>
                                        <p:strVal val="visible"/>
                                      </p:to>
                                    </p:set>
                                    <p:animEffect transition="in" filter="fade">
                                      <p:cBhvr>
                                        <p:cTn id="19" dur="500"/>
                                        <p:tgtEl>
                                          <p:spTgt spid="23555">
                                            <p:txEl>
                                              <p:pRg st="2" end="2"/>
                                            </p:txEl>
                                          </p:spTgt>
                                        </p:tgtEl>
                                      </p:cBhvr>
                                    </p:animEffect>
                                    <p:anim calcmode="lin" valueType="num">
                                      <p:cBhvr>
                                        <p:cTn id="20" dur="500" fill="hold"/>
                                        <p:tgtEl>
                                          <p:spTgt spid="23555">
                                            <p:txEl>
                                              <p:pRg st="2" end="2"/>
                                            </p:txEl>
                                          </p:spTgt>
                                        </p:tgtEl>
                                        <p:attrNameLst>
                                          <p:attrName>ppt_x</p:attrName>
                                        </p:attrNameLst>
                                      </p:cBhvr>
                                      <p:tavLst>
                                        <p:tav tm="0">
                                          <p:val>
                                            <p:strVal val="#ppt_x-.1"/>
                                          </p:val>
                                        </p:tav>
                                        <p:tav tm="100000">
                                          <p:val>
                                            <p:strVal val="#ppt_x"/>
                                          </p:val>
                                        </p:tav>
                                      </p:tavLst>
                                    </p:anim>
                                    <p:anim calcmode="lin" valueType="num">
                                      <p:cBhvr>
                                        <p:cTn id="21" dur="500" fill="hold"/>
                                        <p:tgtEl>
                                          <p:spTgt spid="23555">
                                            <p:txEl>
                                              <p:pRg st="2" end="2"/>
                                            </p:txEl>
                                          </p:spTgt>
                                        </p:tgtEl>
                                        <p:attrNameLst>
                                          <p:attrName>ppt_y</p:attrName>
                                        </p:attrNameLst>
                                      </p:cBhvr>
                                      <p:tavLst>
                                        <p:tav tm="0">
                                          <p:val>
                                            <p:strVal val="#ppt_y"/>
                                          </p:val>
                                        </p:tav>
                                        <p:tav tm="100000">
                                          <p:val>
                                            <p:strVal val="#ppt_y"/>
                                          </p:val>
                                        </p:tav>
                                      </p:tavLst>
                                    </p:anim>
                                  </p:childTnLst>
                                </p:cTn>
                              </p:par>
                            </p:childTnLst>
                          </p:cTn>
                        </p:par>
                        <p:par>
                          <p:cTn id="22" fill="hold">
                            <p:stCondLst>
                              <p:cond delay="11850"/>
                            </p:stCondLst>
                            <p:childTnLst>
                              <p:par>
                                <p:cTn id="23" presetID="40" presetClass="entr" presetSubtype="0" fill="hold" nodeType="afterEffect">
                                  <p:stCondLst>
                                    <p:cond delay="2500"/>
                                  </p:stCondLst>
                                  <p:iterate type="lt">
                                    <p:tmPct val="10000"/>
                                  </p:iterate>
                                  <p:childTnLst>
                                    <p:set>
                                      <p:cBhvr>
                                        <p:cTn id="24" dur="1" fill="hold">
                                          <p:stCondLst>
                                            <p:cond delay="0"/>
                                          </p:stCondLst>
                                        </p:cTn>
                                        <p:tgtEl>
                                          <p:spTgt spid="23555">
                                            <p:txEl>
                                              <p:pRg st="3" end="3"/>
                                            </p:txEl>
                                          </p:spTgt>
                                        </p:tgtEl>
                                        <p:attrNameLst>
                                          <p:attrName>style.visibility</p:attrName>
                                        </p:attrNameLst>
                                      </p:cBhvr>
                                      <p:to>
                                        <p:strVal val="visible"/>
                                      </p:to>
                                    </p:set>
                                    <p:animEffect transition="in" filter="fade">
                                      <p:cBhvr>
                                        <p:cTn id="25" dur="500"/>
                                        <p:tgtEl>
                                          <p:spTgt spid="23555">
                                            <p:txEl>
                                              <p:pRg st="3" end="3"/>
                                            </p:txEl>
                                          </p:spTgt>
                                        </p:tgtEl>
                                      </p:cBhvr>
                                    </p:animEffect>
                                    <p:anim calcmode="lin" valueType="num">
                                      <p:cBhvr>
                                        <p:cTn id="26" dur="500" fill="hold"/>
                                        <p:tgtEl>
                                          <p:spTgt spid="23555">
                                            <p:txEl>
                                              <p:pRg st="3" end="3"/>
                                            </p:txEl>
                                          </p:spTgt>
                                        </p:tgtEl>
                                        <p:attrNameLst>
                                          <p:attrName>ppt_x</p:attrName>
                                        </p:attrNameLst>
                                      </p:cBhvr>
                                      <p:tavLst>
                                        <p:tav tm="0">
                                          <p:val>
                                            <p:strVal val="#ppt_x-.1"/>
                                          </p:val>
                                        </p:tav>
                                        <p:tav tm="100000">
                                          <p:val>
                                            <p:strVal val="#ppt_x"/>
                                          </p:val>
                                        </p:tav>
                                      </p:tavLst>
                                    </p:anim>
                                    <p:anim calcmode="lin" valueType="num">
                                      <p:cBhvr>
                                        <p:cTn id="27" dur="500" fill="hold"/>
                                        <p:tgtEl>
                                          <p:spTgt spid="23555">
                                            <p:txEl>
                                              <p:pRg st="3" end="3"/>
                                            </p:txEl>
                                          </p:spTgt>
                                        </p:tgtEl>
                                        <p:attrNameLst>
                                          <p:attrName>ppt_y</p:attrName>
                                        </p:attrNameLst>
                                      </p:cBhvr>
                                      <p:tavLst>
                                        <p:tav tm="0">
                                          <p:val>
                                            <p:strVal val="#ppt_y"/>
                                          </p:val>
                                        </p:tav>
                                        <p:tav tm="100000">
                                          <p:val>
                                            <p:strVal val="#ppt_y"/>
                                          </p:val>
                                        </p:tav>
                                      </p:tavLst>
                                    </p:anim>
                                  </p:childTnLst>
                                </p:cTn>
                              </p:par>
                            </p:childTnLst>
                          </p:cTn>
                        </p:par>
                        <p:par>
                          <p:cTn id="28" fill="hold">
                            <p:stCondLst>
                              <p:cond delay="15400"/>
                            </p:stCondLst>
                            <p:childTnLst>
                              <p:par>
                                <p:cTn id="29" presetID="40" presetClass="entr" presetSubtype="0" fill="hold" nodeType="afterEffect">
                                  <p:stCondLst>
                                    <p:cond delay="2500"/>
                                  </p:stCondLst>
                                  <p:iterate type="lt">
                                    <p:tmPct val="10000"/>
                                  </p:iterate>
                                  <p:childTnLst>
                                    <p:set>
                                      <p:cBhvr>
                                        <p:cTn id="30" dur="1" fill="hold">
                                          <p:stCondLst>
                                            <p:cond delay="0"/>
                                          </p:stCondLst>
                                        </p:cTn>
                                        <p:tgtEl>
                                          <p:spTgt spid="23555">
                                            <p:txEl>
                                              <p:pRg st="4" end="4"/>
                                            </p:txEl>
                                          </p:spTgt>
                                        </p:tgtEl>
                                        <p:attrNameLst>
                                          <p:attrName>style.visibility</p:attrName>
                                        </p:attrNameLst>
                                      </p:cBhvr>
                                      <p:to>
                                        <p:strVal val="visible"/>
                                      </p:to>
                                    </p:set>
                                    <p:animEffect transition="in" filter="fade">
                                      <p:cBhvr>
                                        <p:cTn id="31" dur="500"/>
                                        <p:tgtEl>
                                          <p:spTgt spid="23555">
                                            <p:txEl>
                                              <p:pRg st="4" end="4"/>
                                            </p:txEl>
                                          </p:spTgt>
                                        </p:tgtEl>
                                      </p:cBhvr>
                                    </p:animEffect>
                                    <p:anim calcmode="lin" valueType="num">
                                      <p:cBhvr>
                                        <p:cTn id="32" dur="500" fill="hold"/>
                                        <p:tgtEl>
                                          <p:spTgt spid="23555">
                                            <p:txEl>
                                              <p:pRg st="4" end="4"/>
                                            </p:txEl>
                                          </p:spTgt>
                                        </p:tgtEl>
                                        <p:attrNameLst>
                                          <p:attrName>ppt_x</p:attrName>
                                        </p:attrNameLst>
                                      </p:cBhvr>
                                      <p:tavLst>
                                        <p:tav tm="0">
                                          <p:val>
                                            <p:strVal val="#ppt_x-.1"/>
                                          </p:val>
                                        </p:tav>
                                        <p:tav tm="100000">
                                          <p:val>
                                            <p:strVal val="#ppt_x"/>
                                          </p:val>
                                        </p:tav>
                                      </p:tavLst>
                                    </p:anim>
                                    <p:anim calcmode="lin" valueType="num">
                                      <p:cBhvr>
                                        <p:cTn id="33" dur="500" fill="hold"/>
                                        <p:tgtEl>
                                          <p:spTgt spid="23555">
                                            <p:txEl>
                                              <p:pRg st="4" end="4"/>
                                            </p:txEl>
                                          </p:spTgt>
                                        </p:tgtEl>
                                        <p:attrNameLst>
                                          <p:attrName>ppt_y</p:attrName>
                                        </p:attrNameLst>
                                      </p:cBhvr>
                                      <p:tavLst>
                                        <p:tav tm="0">
                                          <p:val>
                                            <p:strVal val="#ppt_y"/>
                                          </p:val>
                                        </p:tav>
                                        <p:tav tm="100000">
                                          <p:val>
                                            <p:strVal val="#ppt_y"/>
                                          </p:val>
                                        </p:tav>
                                      </p:tavLst>
                                    </p:anim>
                                  </p:childTnLst>
                                </p:cTn>
                              </p:par>
                            </p:childTnLst>
                          </p:cTn>
                        </p:par>
                        <p:par>
                          <p:cTn id="34" fill="hold">
                            <p:stCondLst>
                              <p:cond delay="18700"/>
                            </p:stCondLst>
                            <p:childTnLst>
                              <p:par>
                                <p:cTn id="35" presetID="40" presetClass="entr" presetSubtype="0" fill="hold" nodeType="afterEffect">
                                  <p:stCondLst>
                                    <p:cond delay="2500"/>
                                  </p:stCondLst>
                                  <p:iterate type="lt">
                                    <p:tmPct val="10000"/>
                                  </p:iterate>
                                  <p:childTnLst>
                                    <p:set>
                                      <p:cBhvr>
                                        <p:cTn id="36" dur="1" fill="hold">
                                          <p:stCondLst>
                                            <p:cond delay="0"/>
                                          </p:stCondLst>
                                        </p:cTn>
                                        <p:tgtEl>
                                          <p:spTgt spid="23555">
                                            <p:txEl>
                                              <p:pRg st="5" end="5"/>
                                            </p:txEl>
                                          </p:spTgt>
                                        </p:tgtEl>
                                        <p:attrNameLst>
                                          <p:attrName>style.visibility</p:attrName>
                                        </p:attrNameLst>
                                      </p:cBhvr>
                                      <p:to>
                                        <p:strVal val="visible"/>
                                      </p:to>
                                    </p:set>
                                    <p:animEffect transition="in" filter="fade">
                                      <p:cBhvr>
                                        <p:cTn id="37" dur="500"/>
                                        <p:tgtEl>
                                          <p:spTgt spid="23555">
                                            <p:txEl>
                                              <p:pRg st="5" end="5"/>
                                            </p:txEl>
                                          </p:spTgt>
                                        </p:tgtEl>
                                      </p:cBhvr>
                                    </p:animEffect>
                                    <p:anim calcmode="lin" valueType="num">
                                      <p:cBhvr>
                                        <p:cTn id="38" dur="500" fill="hold"/>
                                        <p:tgtEl>
                                          <p:spTgt spid="23555">
                                            <p:txEl>
                                              <p:pRg st="5" end="5"/>
                                            </p:txEl>
                                          </p:spTgt>
                                        </p:tgtEl>
                                        <p:attrNameLst>
                                          <p:attrName>ppt_x</p:attrName>
                                        </p:attrNameLst>
                                      </p:cBhvr>
                                      <p:tavLst>
                                        <p:tav tm="0">
                                          <p:val>
                                            <p:strVal val="#ppt_x-.1"/>
                                          </p:val>
                                        </p:tav>
                                        <p:tav tm="100000">
                                          <p:val>
                                            <p:strVal val="#ppt_x"/>
                                          </p:val>
                                        </p:tav>
                                      </p:tavLst>
                                    </p:anim>
                                    <p:anim calcmode="lin" valueType="num">
                                      <p:cBhvr>
                                        <p:cTn id="39" dur="500" fill="hold"/>
                                        <p:tgtEl>
                                          <p:spTgt spid="23555">
                                            <p:txEl>
                                              <p:pRg st="5" end="5"/>
                                            </p:txEl>
                                          </p:spTgt>
                                        </p:tgtEl>
                                        <p:attrNameLst>
                                          <p:attrName>ppt_y</p:attrName>
                                        </p:attrNameLst>
                                      </p:cBhvr>
                                      <p:tavLst>
                                        <p:tav tm="0">
                                          <p:val>
                                            <p:strVal val="#ppt_y"/>
                                          </p:val>
                                        </p:tav>
                                        <p:tav tm="100000">
                                          <p:val>
                                            <p:strVal val="#ppt_y"/>
                                          </p:val>
                                        </p:tav>
                                      </p:tavLst>
                                    </p:anim>
                                  </p:childTnLst>
                                </p:cTn>
                              </p:par>
                            </p:childTnLst>
                          </p:cTn>
                        </p:par>
                        <p:par>
                          <p:cTn id="40" fill="hold">
                            <p:stCondLst>
                              <p:cond delay="23600"/>
                            </p:stCondLst>
                            <p:childTnLst>
                              <p:par>
                                <p:cTn id="41" presetID="40" presetClass="entr" presetSubtype="0" fill="hold" nodeType="afterEffect">
                                  <p:stCondLst>
                                    <p:cond delay="2500"/>
                                  </p:stCondLst>
                                  <p:iterate type="lt">
                                    <p:tmPct val="10000"/>
                                  </p:iterate>
                                  <p:childTnLst>
                                    <p:set>
                                      <p:cBhvr>
                                        <p:cTn id="42" dur="1" fill="hold">
                                          <p:stCondLst>
                                            <p:cond delay="0"/>
                                          </p:stCondLst>
                                        </p:cTn>
                                        <p:tgtEl>
                                          <p:spTgt spid="23555">
                                            <p:txEl>
                                              <p:pRg st="6" end="6"/>
                                            </p:txEl>
                                          </p:spTgt>
                                        </p:tgtEl>
                                        <p:attrNameLst>
                                          <p:attrName>style.visibility</p:attrName>
                                        </p:attrNameLst>
                                      </p:cBhvr>
                                      <p:to>
                                        <p:strVal val="visible"/>
                                      </p:to>
                                    </p:set>
                                    <p:animEffect transition="in" filter="fade">
                                      <p:cBhvr>
                                        <p:cTn id="43" dur="500"/>
                                        <p:tgtEl>
                                          <p:spTgt spid="23555">
                                            <p:txEl>
                                              <p:pRg st="6" end="6"/>
                                            </p:txEl>
                                          </p:spTgt>
                                        </p:tgtEl>
                                      </p:cBhvr>
                                    </p:animEffect>
                                    <p:anim calcmode="lin" valueType="num">
                                      <p:cBhvr>
                                        <p:cTn id="44" dur="500" fill="hold"/>
                                        <p:tgtEl>
                                          <p:spTgt spid="23555">
                                            <p:txEl>
                                              <p:pRg st="6" end="6"/>
                                            </p:txEl>
                                          </p:spTgt>
                                        </p:tgtEl>
                                        <p:attrNameLst>
                                          <p:attrName>ppt_x</p:attrName>
                                        </p:attrNameLst>
                                      </p:cBhvr>
                                      <p:tavLst>
                                        <p:tav tm="0">
                                          <p:val>
                                            <p:strVal val="#ppt_x-.1"/>
                                          </p:val>
                                        </p:tav>
                                        <p:tav tm="100000">
                                          <p:val>
                                            <p:strVal val="#ppt_x"/>
                                          </p:val>
                                        </p:tav>
                                      </p:tavLst>
                                    </p:anim>
                                    <p:anim calcmode="lin" valueType="num">
                                      <p:cBhvr>
                                        <p:cTn id="45" dur="500" fill="hold"/>
                                        <p:tgtEl>
                                          <p:spTgt spid="23555">
                                            <p:txEl>
                                              <p:pRg st="6" end="6"/>
                                            </p:txEl>
                                          </p:spTgt>
                                        </p:tgtEl>
                                        <p:attrNameLst>
                                          <p:attrName>ppt_y</p:attrName>
                                        </p:attrNameLst>
                                      </p:cBhvr>
                                      <p:tavLst>
                                        <p:tav tm="0">
                                          <p:val>
                                            <p:strVal val="#ppt_y"/>
                                          </p:val>
                                        </p:tav>
                                        <p:tav tm="100000">
                                          <p:val>
                                            <p:strVal val="#ppt_y"/>
                                          </p:val>
                                        </p:tav>
                                      </p:tavLst>
                                    </p:anim>
                                  </p:childTnLst>
                                </p:cTn>
                              </p:par>
                            </p:childTnLst>
                          </p:cTn>
                        </p:par>
                        <p:par>
                          <p:cTn id="46" fill="hold">
                            <p:stCondLst>
                              <p:cond delay="27700"/>
                            </p:stCondLst>
                            <p:childTnLst>
                              <p:par>
                                <p:cTn id="47" presetID="40" presetClass="entr" presetSubtype="0" fill="hold" nodeType="afterEffect">
                                  <p:stCondLst>
                                    <p:cond delay="2500"/>
                                  </p:stCondLst>
                                  <p:iterate type="lt">
                                    <p:tmPct val="10000"/>
                                  </p:iterate>
                                  <p:childTnLst>
                                    <p:set>
                                      <p:cBhvr>
                                        <p:cTn id="48" dur="1" fill="hold">
                                          <p:stCondLst>
                                            <p:cond delay="0"/>
                                          </p:stCondLst>
                                        </p:cTn>
                                        <p:tgtEl>
                                          <p:spTgt spid="23555">
                                            <p:txEl>
                                              <p:pRg st="8" end="8"/>
                                            </p:txEl>
                                          </p:spTgt>
                                        </p:tgtEl>
                                        <p:attrNameLst>
                                          <p:attrName>style.visibility</p:attrName>
                                        </p:attrNameLst>
                                      </p:cBhvr>
                                      <p:to>
                                        <p:strVal val="visible"/>
                                      </p:to>
                                    </p:set>
                                    <p:animEffect transition="in" filter="fade">
                                      <p:cBhvr>
                                        <p:cTn id="49" dur="500"/>
                                        <p:tgtEl>
                                          <p:spTgt spid="23555">
                                            <p:txEl>
                                              <p:pRg st="8" end="8"/>
                                            </p:txEl>
                                          </p:spTgt>
                                        </p:tgtEl>
                                      </p:cBhvr>
                                    </p:animEffect>
                                    <p:anim calcmode="lin" valueType="num">
                                      <p:cBhvr>
                                        <p:cTn id="50" dur="500" fill="hold"/>
                                        <p:tgtEl>
                                          <p:spTgt spid="23555">
                                            <p:txEl>
                                              <p:pRg st="8" end="8"/>
                                            </p:txEl>
                                          </p:spTgt>
                                        </p:tgtEl>
                                        <p:attrNameLst>
                                          <p:attrName>ppt_x</p:attrName>
                                        </p:attrNameLst>
                                      </p:cBhvr>
                                      <p:tavLst>
                                        <p:tav tm="0">
                                          <p:val>
                                            <p:strVal val="#ppt_x-.1"/>
                                          </p:val>
                                        </p:tav>
                                        <p:tav tm="100000">
                                          <p:val>
                                            <p:strVal val="#ppt_x"/>
                                          </p:val>
                                        </p:tav>
                                      </p:tavLst>
                                    </p:anim>
                                    <p:anim calcmode="lin" valueType="num">
                                      <p:cBhvr>
                                        <p:cTn id="51" dur="500" fill="hold"/>
                                        <p:tgtEl>
                                          <p:spTgt spid="23555">
                                            <p:txEl>
                                              <p:pRg st="8" end="8"/>
                                            </p:txEl>
                                          </p:spTgt>
                                        </p:tgtEl>
                                        <p:attrNameLst>
                                          <p:attrName>ppt_y</p:attrName>
                                        </p:attrNameLst>
                                      </p:cBhvr>
                                      <p:tavLst>
                                        <p:tav tm="0">
                                          <p:val>
                                            <p:strVal val="#ppt_y"/>
                                          </p:val>
                                        </p:tav>
                                        <p:tav tm="100000">
                                          <p:val>
                                            <p:strVal val="#ppt_y"/>
                                          </p:val>
                                        </p:tav>
                                      </p:tavLst>
                                    </p:anim>
                                  </p:childTnLst>
                                </p:cTn>
                              </p:par>
                            </p:childTnLst>
                          </p:cTn>
                        </p:par>
                        <p:par>
                          <p:cTn id="52" fill="hold">
                            <p:stCondLst>
                              <p:cond delay="31300"/>
                            </p:stCondLst>
                            <p:childTnLst>
                              <p:par>
                                <p:cTn id="53" presetID="40" presetClass="entr" presetSubtype="0" fill="hold" nodeType="afterEffect">
                                  <p:stCondLst>
                                    <p:cond delay="2500"/>
                                  </p:stCondLst>
                                  <p:iterate type="lt">
                                    <p:tmPct val="10000"/>
                                  </p:iterate>
                                  <p:childTnLst>
                                    <p:set>
                                      <p:cBhvr>
                                        <p:cTn id="54" dur="1" fill="hold">
                                          <p:stCondLst>
                                            <p:cond delay="0"/>
                                          </p:stCondLst>
                                        </p:cTn>
                                        <p:tgtEl>
                                          <p:spTgt spid="23555">
                                            <p:txEl>
                                              <p:pRg st="9" end="9"/>
                                            </p:txEl>
                                          </p:spTgt>
                                        </p:tgtEl>
                                        <p:attrNameLst>
                                          <p:attrName>style.visibility</p:attrName>
                                        </p:attrNameLst>
                                      </p:cBhvr>
                                      <p:to>
                                        <p:strVal val="visible"/>
                                      </p:to>
                                    </p:set>
                                    <p:animEffect transition="in" filter="fade">
                                      <p:cBhvr>
                                        <p:cTn id="55" dur="500"/>
                                        <p:tgtEl>
                                          <p:spTgt spid="23555">
                                            <p:txEl>
                                              <p:pRg st="9" end="9"/>
                                            </p:txEl>
                                          </p:spTgt>
                                        </p:tgtEl>
                                      </p:cBhvr>
                                    </p:animEffect>
                                    <p:anim calcmode="lin" valueType="num">
                                      <p:cBhvr>
                                        <p:cTn id="56" dur="500" fill="hold"/>
                                        <p:tgtEl>
                                          <p:spTgt spid="23555">
                                            <p:txEl>
                                              <p:pRg st="9" end="9"/>
                                            </p:txEl>
                                          </p:spTgt>
                                        </p:tgtEl>
                                        <p:attrNameLst>
                                          <p:attrName>ppt_x</p:attrName>
                                        </p:attrNameLst>
                                      </p:cBhvr>
                                      <p:tavLst>
                                        <p:tav tm="0">
                                          <p:val>
                                            <p:strVal val="#ppt_x-.1"/>
                                          </p:val>
                                        </p:tav>
                                        <p:tav tm="100000">
                                          <p:val>
                                            <p:strVal val="#ppt_x"/>
                                          </p:val>
                                        </p:tav>
                                      </p:tavLst>
                                    </p:anim>
                                    <p:anim calcmode="lin" valueType="num">
                                      <p:cBhvr>
                                        <p:cTn id="57" dur="500" fill="hold"/>
                                        <p:tgtEl>
                                          <p:spTgt spid="23555">
                                            <p:txEl>
                                              <p:pRg st="9" end="9"/>
                                            </p:txEl>
                                          </p:spTgt>
                                        </p:tgtEl>
                                        <p:attrNameLst>
                                          <p:attrName>ppt_y</p:attrName>
                                        </p:attrNameLst>
                                      </p:cBhvr>
                                      <p:tavLst>
                                        <p:tav tm="0">
                                          <p:val>
                                            <p:strVal val="#ppt_y"/>
                                          </p:val>
                                        </p:tav>
                                        <p:tav tm="100000">
                                          <p:val>
                                            <p:strVal val="#ppt_y"/>
                                          </p:val>
                                        </p:tav>
                                      </p:tavLst>
                                    </p:anim>
                                  </p:childTnLst>
                                </p:cTn>
                              </p:par>
                            </p:childTnLst>
                          </p:cTn>
                        </p:par>
                        <p:par>
                          <p:cTn id="58" fill="hold">
                            <p:stCondLst>
                              <p:cond delay="34700"/>
                            </p:stCondLst>
                            <p:childTnLst>
                              <p:par>
                                <p:cTn id="59" presetID="40" presetClass="entr" presetSubtype="0" fill="hold" nodeType="afterEffect">
                                  <p:stCondLst>
                                    <p:cond delay="2500"/>
                                  </p:stCondLst>
                                  <p:iterate type="lt">
                                    <p:tmPct val="10000"/>
                                  </p:iterate>
                                  <p:childTnLst>
                                    <p:set>
                                      <p:cBhvr>
                                        <p:cTn id="60" dur="1" fill="hold">
                                          <p:stCondLst>
                                            <p:cond delay="0"/>
                                          </p:stCondLst>
                                        </p:cTn>
                                        <p:tgtEl>
                                          <p:spTgt spid="23555">
                                            <p:txEl>
                                              <p:pRg st="10" end="10"/>
                                            </p:txEl>
                                          </p:spTgt>
                                        </p:tgtEl>
                                        <p:attrNameLst>
                                          <p:attrName>style.visibility</p:attrName>
                                        </p:attrNameLst>
                                      </p:cBhvr>
                                      <p:to>
                                        <p:strVal val="visible"/>
                                      </p:to>
                                    </p:set>
                                    <p:animEffect transition="in" filter="fade">
                                      <p:cBhvr>
                                        <p:cTn id="61" dur="500"/>
                                        <p:tgtEl>
                                          <p:spTgt spid="23555">
                                            <p:txEl>
                                              <p:pRg st="10" end="10"/>
                                            </p:txEl>
                                          </p:spTgt>
                                        </p:tgtEl>
                                      </p:cBhvr>
                                    </p:animEffect>
                                    <p:anim calcmode="lin" valueType="num">
                                      <p:cBhvr>
                                        <p:cTn id="62" dur="500" fill="hold"/>
                                        <p:tgtEl>
                                          <p:spTgt spid="23555">
                                            <p:txEl>
                                              <p:pRg st="10" end="10"/>
                                            </p:txEl>
                                          </p:spTgt>
                                        </p:tgtEl>
                                        <p:attrNameLst>
                                          <p:attrName>ppt_x</p:attrName>
                                        </p:attrNameLst>
                                      </p:cBhvr>
                                      <p:tavLst>
                                        <p:tav tm="0">
                                          <p:val>
                                            <p:strVal val="#ppt_x-.1"/>
                                          </p:val>
                                        </p:tav>
                                        <p:tav tm="100000">
                                          <p:val>
                                            <p:strVal val="#ppt_x"/>
                                          </p:val>
                                        </p:tav>
                                      </p:tavLst>
                                    </p:anim>
                                    <p:anim calcmode="lin" valueType="num">
                                      <p:cBhvr>
                                        <p:cTn id="63" dur="500" fill="hold"/>
                                        <p:tgtEl>
                                          <p:spTgt spid="23555">
                                            <p:txEl>
                                              <p:pRg st="10" end="10"/>
                                            </p:txEl>
                                          </p:spTgt>
                                        </p:tgtEl>
                                        <p:attrNameLst>
                                          <p:attrName>ppt_y</p:attrName>
                                        </p:attrNameLst>
                                      </p:cBhvr>
                                      <p:tavLst>
                                        <p:tav tm="0">
                                          <p:val>
                                            <p:strVal val="#ppt_y"/>
                                          </p:val>
                                        </p:tav>
                                        <p:tav tm="100000">
                                          <p:val>
                                            <p:strVal val="#ppt_y"/>
                                          </p:val>
                                        </p:tav>
                                      </p:tavLst>
                                    </p:anim>
                                  </p:childTnLst>
                                </p:cTn>
                              </p:par>
                            </p:childTnLst>
                          </p:cTn>
                        </p:par>
                        <p:par>
                          <p:cTn id="64" fill="hold">
                            <p:stCondLst>
                              <p:cond delay="39350"/>
                            </p:stCondLst>
                            <p:childTnLst>
                              <p:par>
                                <p:cTn id="65" presetID="40" presetClass="entr" presetSubtype="0" fill="hold" nodeType="afterEffect">
                                  <p:stCondLst>
                                    <p:cond delay="2500"/>
                                  </p:stCondLst>
                                  <p:iterate type="lt">
                                    <p:tmPct val="10000"/>
                                  </p:iterate>
                                  <p:childTnLst>
                                    <p:set>
                                      <p:cBhvr>
                                        <p:cTn id="66" dur="1" fill="hold">
                                          <p:stCondLst>
                                            <p:cond delay="0"/>
                                          </p:stCondLst>
                                        </p:cTn>
                                        <p:tgtEl>
                                          <p:spTgt spid="23555">
                                            <p:txEl>
                                              <p:pRg st="11" end="11"/>
                                            </p:txEl>
                                          </p:spTgt>
                                        </p:tgtEl>
                                        <p:attrNameLst>
                                          <p:attrName>style.visibility</p:attrName>
                                        </p:attrNameLst>
                                      </p:cBhvr>
                                      <p:to>
                                        <p:strVal val="visible"/>
                                      </p:to>
                                    </p:set>
                                    <p:animEffect transition="in" filter="fade">
                                      <p:cBhvr>
                                        <p:cTn id="67" dur="500"/>
                                        <p:tgtEl>
                                          <p:spTgt spid="23555">
                                            <p:txEl>
                                              <p:pRg st="11" end="11"/>
                                            </p:txEl>
                                          </p:spTgt>
                                        </p:tgtEl>
                                      </p:cBhvr>
                                    </p:animEffect>
                                    <p:anim calcmode="lin" valueType="num">
                                      <p:cBhvr>
                                        <p:cTn id="68" dur="500" fill="hold"/>
                                        <p:tgtEl>
                                          <p:spTgt spid="23555">
                                            <p:txEl>
                                              <p:pRg st="11" end="11"/>
                                            </p:txEl>
                                          </p:spTgt>
                                        </p:tgtEl>
                                        <p:attrNameLst>
                                          <p:attrName>ppt_x</p:attrName>
                                        </p:attrNameLst>
                                      </p:cBhvr>
                                      <p:tavLst>
                                        <p:tav tm="0">
                                          <p:val>
                                            <p:strVal val="#ppt_x-.1"/>
                                          </p:val>
                                        </p:tav>
                                        <p:tav tm="100000">
                                          <p:val>
                                            <p:strVal val="#ppt_x"/>
                                          </p:val>
                                        </p:tav>
                                      </p:tavLst>
                                    </p:anim>
                                    <p:anim calcmode="lin" valueType="num">
                                      <p:cBhvr>
                                        <p:cTn id="69" dur="500" fill="hold"/>
                                        <p:tgtEl>
                                          <p:spTgt spid="23555">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936EFE5B-D17E-40F1-878F-D5818114E4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Tijdelijke aanduiding voor dianummer 3"/>
          <p:cNvSpPr>
            <a:spLocks noGrp="1"/>
          </p:cNvSpPr>
          <p:nvPr>
            <p:ph type="sldNum" sz="quarter" idx="10"/>
          </p:nvPr>
        </p:nvSpPr>
        <p:spPr/>
        <p:txBody>
          <a:bodyPr/>
          <a:lstStyle/>
          <a:p>
            <a:pPr>
              <a:defRPr/>
            </a:pPr>
            <a:fld id="{C7D8A43D-4521-43D1-A57C-642CEE990A72}" type="slidenum">
              <a:rPr lang="en-US" smtClean="0"/>
              <a:pPr>
                <a:defRPr/>
              </a:pPr>
              <a:t>24</a:t>
            </a:fld>
            <a:endParaRPr lang="en-US"/>
          </a:p>
        </p:txBody>
      </p:sp>
      <p:sp>
        <p:nvSpPr>
          <p:cNvPr id="15363" name="Rectangle 2"/>
          <p:cNvSpPr>
            <a:spLocks noGrp="1" noChangeArrowheads="1"/>
          </p:cNvSpPr>
          <p:nvPr>
            <p:ph type="title"/>
          </p:nvPr>
        </p:nvSpPr>
        <p:spPr bwMode="auto">
          <a:xfrm>
            <a:off x="838200" y="535025"/>
            <a:ext cx="10945744" cy="490538"/>
          </a:xfrm>
          <a:noFill/>
          <a:ln>
            <a:miter lim="800000"/>
            <a:headEnd/>
            <a:tailEnd/>
          </a:ln>
        </p:spPr>
        <p:txBody>
          <a:bodyPr vert="horz" wrap="square" lIns="91440" tIns="45720" rIns="91440" bIns="45720" numCol="1" anchor="t" anchorCtr="0" compatLnSpc="1">
            <a:prstTxWarp prst="textNoShape">
              <a:avLst/>
            </a:prstTxWarp>
          </a:bodyPr>
          <a:lstStyle/>
          <a:p>
            <a:r>
              <a:rPr lang="nl-NL" sz="2400" b="1">
                <a:latin typeface="+mn-lt"/>
              </a:rPr>
              <a:t> </a:t>
            </a:r>
            <a:r>
              <a:rPr lang="nl-NL">
                <a:solidFill>
                  <a:srgbClr val="A64758"/>
                </a:solidFill>
                <a:latin typeface="+mn-lt"/>
              </a:rPr>
              <a:t>Speerpunt 4: Koppeling bewegen en        ontmoetingsmomenten</a:t>
            </a:r>
            <a:br>
              <a:rPr lang="nl-NL">
                <a:solidFill>
                  <a:srgbClr val="A64758"/>
                </a:solidFill>
                <a:latin typeface="+mn-lt"/>
              </a:rPr>
            </a:br>
            <a:br>
              <a:rPr lang="nl-NL">
                <a:solidFill>
                  <a:srgbClr val="A64758"/>
                </a:solidFill>
                <a:latin typeface="+mn-lt"/>
              </a:rPr>
            </a:br>
            <a:endParaRPr lang="nl-NL">
              <a:solidFill>
                <a:srgbClr val="A64758"/>
              </a:solidFill>
              <a:latin typeface="+mn-lt"/>
              <a:ea typeface="Calibri"/>
              <a:cs typeface="Calibri"/>
            </a:endParaRPr>
          </a:p>
        </p:txBody>
      </p:sp>
      <p:sp>
        <p:nvSpPr>
          <p:cNvPr id="21507" name="Rectangle 3"/>
          <p:cNvSpPr>
            <a:spLocks noGrp="1" noChangeArrowheads="1"/>
          </p:cNvSpPr>
          <p:nvPr>
            <p:ph type="body" idx="1"/>
          </p:nvPr>
        </p:nvSpPr>
        <p:spPr>
          <a:xfrm>
            <a:off x="1010728" y="2145486"/>
            <a:ext cx="8513618" cy="3257058"/>
          </a:xfrm>
        </p:spPr>
        <p:txBody>
          <a:bodyPr/>
          <a:lstStyle/>
          <a:p>
            <a:pPr marL="0" indent="0">
              <a:lnSpc>
                <a:spcPct val="80000"/>
              </a:lnSpc>
              <a:spcBef>
                <a:spcPts val="800"/>
              </a:spcBef>
              <a:buNone/>
            </a:pPr>
            <a:r>
              <a:rPr lang="nl-NL" sz="2200"/>
              <a:t>A.  Sport- en beweegaanbieders</a:t>
            </a:r>
          </a:p>
          <a:p>
            <a:pPr>
              <a:lnSpc>
                <a:spcPct val="80000"/>
              </a:lnSpc>
              <a:spcBef>
                <a:spcPts val="800"/>
              </a:spcBef>
              <a:buFontTx/>
              <a:buChar char="•"/>
            </a:pPr>
            <a:r>
              <a:rPr lang="nl-NL" sz="2200"/>
              <a:t>Koffiemomenten</a:t>
            </a:r>
          </a:p>
          <a:p>
            <a:pPr>
              <a:lnSpc>
                <a:spcPct val="80000"/>
              </a:lnSpc>
              <a:spcBef>
                <a:spcPts val="800"/>
              </a:spcBef>
              <a:buFontTx/>
              <a:buChar char="•"/>
            </a:pPr>
            <a:r>
              <a:rPr lang="nl-NL" sz="2200"/>
              <a:t>Verkennen andere vormen van ontmoeten i.s.m. klankbordgroep</a:t>
            </a:r>
          </a:p>
          <a:p>
            <a:pPr marL="0" indent="0">
              <a:lnSpc>
                <a:spcPct val="80000"/>
              </a:lnSpc>
              <a:spcBef>
                <a:spcPts val="800"/>
              </a:spcBef>
              <a:buNone/>
            </a:pPr>
            <a:endParaRPr lang="nl-NL" sz="2200"/>
          </a:p>
          <a:p>
            <a:pPr marL="0" indent="0">
              <a:lnSpc>
                <a:spcPct val="80000"/>
              </a:lnSpc>
              <a:spcBef>
                <a:spcPts val="800"/>
              </a:spcBef>
              <a:buNone/>
            </a:pPr>
            <a:endParaRPr lang="nl-NL" sz="2200"/>
          </a:p>
          <a:p>
            <a:pPr marL="0" indent="0">
              <a:lnSpc>
                <a:spcPct val="80000"/>
              </a:lnSpc>
              <a:spcBef>
                <a:spcPts val="800"/>
              </a:spcBef>
              <a:buNone/>
            </a:pPr>
            <a:r>
              <a:rPr lang="nl-NL" sz="2200"/>
              <a:t>B. Activiteiten Parkinson Vereniging</a:t>
            </a:r>
          </a:p>
          <a:p>
            <a:pPr>
              <a:lnSpc>
                <a:spcPct val="80000"/>
              </a:lnSpc>
              <a:spcBef>
                <a:spcPts val="800"/>
              </a:spcBef>
              <a:buFontTx/>
              <a:buChar char="•"/>
            </a:pPr>
            <a:r>
              <a:rPr lang="nl-NL" sz="2200"/>
              <a:t>ALV</a:t>
            </a:r>
          </a:p>
          <a:p>
            <a:pPr>
              <a:lnSpc>
                <a:spcPct val="80000"/>
              </a:lnSpc>
              <a:spcBef>
                <a:spcPts val="800"/>
              </a:spcBef>
              <a:buFontTx/>
              <a:buChar char="•"/>
            </a:pPr>
            <a:r>
              <a:rPr lang="nl-NL" sz="2200" err="1"/>
              <a:t>ParkinsonCafés</a:t>
            </a:r>
            <a:r>
              <a:rPr lang="nl-NL" sz="2200"/>
              <a:t>, </a:t>
            </a:r>
            <a:r>
              <a:rPr lang="nl-NL" sz="2200" err="1"/>
              <a:t>Yoppercafés</a:t>
            </a:r>
            <a:endParaRPr lang="nl-NL" sz="2200"/>
          </a:p>
          <a:p>
            <a:pPr>
              <a:lnSpc>
                <a:spcPct val="80000"/>
              </a:lnSpc>
              <a:spcBef>
                <a:spcPts val="800"/>
              </a:spcBef>
              <a:buFontTx/>
              <a:buChar char="•"/>
            </a:pPr>
            <a:r>
              <a:rPr lang="nl-NL" sz="2200"/>
              <a:t>Sportevenementen</a:t>
            </a:r>
          </a:p>
          <a:p>
            <a:pPr marL="0" indent="0">
              <a:lnSpc>
                <a:spcPct val="80000"/>
              </a:lnSpc>
              <a:spcBef>
                <a:spcPts val="800"/>
              </a:spcBef>
              <a:buNone/>
            </a:pPr>
            <a:endParaRPr lang="nl-NL" sz="2200"/>
          </a:p>
          <a:p>
            <a:pPr marL="0" indent="0" eaLnBrk="1" hangingPunct="1">
              <a:lnSpc>
                <a:spcPct val="80000"/>
              </a:lnSpc>
              <a:buNone/>
            </a:pPr>
            <a:endParaRPr lang="nl-NL" sz="2200"/>
          </a:p>
        </p:txBody>
      </p:sp>
      <p:pic>
        <p:nvPicPr>
          <p:cNvPr id="2054" name="Picture 6" descr="De koffie loopt... Sportiever zal het vandaag niet worden....:">
            <a:extLst>
              <a:ext uri="{FF2B5EF4-FFF2-40B4-BE49-F238E27FC236}">
                <a16:creationId xmlns:a16="http://schemas.microsoft.com/office/drawing/2014/main" id="{6C87A749-5570-7EE9-871B-CD885EC864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8348" y="3417162"/>
            <a:ext cx="2982321" cy="2939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67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fade">
                                      <p:cBhvr>
                                        <p:cTn id="7" dur="500"/>
                                        <p:tgtEl>
                                          <p:spTgt spid="21507">
                                            <p:txEl>
                                              <p:pRg st="0" end="0"/>
                                            </p:txEl>
                                          </p:spTgt>
                                        </p:tgtEl>
                                      </p:cBhvr>
                                    </p:animEffect>
                                    <p:anim calcmode="lin" valueType="num">
                                      <p:cBhvr>
                                        <p:cTn id="8" dur="500" fill="hold"/>
                                        <p:tgtEl>
                                          <p:spTgt spid="2150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21507">
                                            <p:txEl>
                                              <p:pRg st="0" end="0"/>
                                            </p:txEl>
                                          </p:spTgt>
                                        </p:tgtEl>
                                        <p:attrNameLst>
                                          <p:attrName>ppt_y</p:attrName>
                                        </p:attrNameLst>
                                      </p:cBhvr>
                                      <p:tavLst>
                                        <p:tav tm="0">
                                          <p:val>
                                            <p:strVal val="#ppt_y"/>
                                          </p:val>
                                        </p:tav>
                                        <p:tav tm="100000">
                                          <p:val>
                                            <p:strVal val="#ppt_y"/>
                                          </p:val>
                                        </p:tav>
                                      </p:tavLst>
                                    </p:anim>
                                  </p:childTnLst>
                                </p:cTn>
                              </p:par>
                            </p:childTnLst>
                          </p:cTn>
                        </p:par>
                        <p:par>
                          <p:cTn id="10" fill="hold">
                            <p:stCondLst>
                              <p:cond delay="1750"/>
                            </p:stCondLst>
                            <p:childTnLst>
                              <p:par>
                                <p:cTn id="11" presetID="40" presetClass="entr" presetSubtype="0" fill="hold" grpId="0" nodeType="afterEffect">
                                  <p:stCondLst>
                                    <p:cond delay="0"/>
                                  </p:stCondLst>
                                  <p:iterate type="lt">
                                    <p:tmPct val="10000"/>
                                  </p:iterate>
                                  <p:childTnLst>
                                    <p:set>
                                      <p:cBhvr>
                                        <p:cTn id="12" dur="1" fill="hold">
                                          <p:stCondLst>
                                            <p:cond delay="0"/>
                                          </p:stCondLst>
                                        </p:cTn>
                                        <p:tgtEl>
                                          <p:spTgt spid="21507">
                                            <p:txEl>
                                              <p:pRg st="1" end="1"/>
                                            </p:txEl>
                                          </p:spTgt>
                                        </p:tgtEl>
                                        <p:attrNameLst>
                                          <p:attrName>style.visibility</p:attrName>
                                        </p:attrNameLst>
                                      </p:cBhvr>
                                      <p:to>
                                        <p:strVal val="visible"/>
                                      </p:to>
                                    </p:set>
                                    <p:animEffect transition="in" filter="fade">
                                      <p:cBhvr>
                                        <p:cTn id="13" dur="500"/>
                                        <p:tgtEl>
                                          <p:spTgt spid="21507">
                                            <p:txEl>
                                              <p:pRg st="1" end="1"/>
                                            </p:txEl>
                                          </p:spTgt>
                                        </p:tgtEl>
                                      </p:cBhvr>
                                    </p:animEffect>
                                    <p:anim calcmode="lin" valueType="num">
                                      <p:cBhvr>
                                        <p:cTn id="14" dur="500" fill="hold"/>
                                        <p:tgtEl>
                                          <p:spTgt spid="21507">
                                            <p:txEl>
                                              <p:pRg st="1" end="1"/>
                                            </p:txEl>
                                          </p:spTgt>
                                        </p:tgtEl>
                                        <p:attrNameLst>
                                          <p:attrName>ppt_x</p:attrName>
                                        </p:attrNameLst>
                                      </p:cBhvr>
                                      <p:tavLst>
                                        <p:tav tm="0">
                                          <p:val>
                                            <p:strVal val="#ppt_x-.1"/>
                                          </p:val>
                                        </p:tav>
                                        <p:tav tm="100000">
                                          <p:val>
                                            <p:strVal val="#ppt_x"/>
                                          </p:val>
                                        </p:tav>
                                      </p:tavLst>
                                    </p:anim>
                                    <p:anim calcmode="lin" valueType="num">
                                      <p:cBhvr>
                                        <p:cTn id="15" dur="500" fill="hold"/>
                                        <p:tgtEl>
                                          <p:spTgt spid="21507">
                                            <p:txEl>
                                              <p:pRg st="1" end="1"/>
                                            </p:txEl>
                                          </p:spTgt>
                                        </p:tgtEl>
                                        <p:attrNameLst>
                                          <p:attrName>ppt_y</p:attrName>
                                        </p:attrNameLst>
                                      </p:cBhvr>
                                      <p:tavLst>
                                        <p:tav tm="0">
                                          <p:val>
                                            <p:strVal val="#ppt_y"/>
                                          </p:val>
                                        </p:tav>
                                        <p:tav tm="100000">
                                          <p:val>
                                            <p:strVal val="#ppt_y"/>
                                          </p:val>
                                        </p:tav>
                                      </p:tavLst>
                                    </p:anim>
                                  </p:childTnLst>
                                </p:cTn>
                              </p:par>
                            </p:childTnLst>
                          </p:cTn>
                        </p:par>
                        <p:par>
                          <p:cTn id="16" fill="hold">
                            <p:stCondLst>
                              <p:cond delay="2900"/>
                            </p:stCondLst>
                            <p:childTnLst>
                              <p:par>
                                <p:cTn id="17" presetID="40" presetClass="entr" presetSubtype="0" fill="hold" grpId="0" nodeType="afterEffect">
                                  <p:stCondLst>
                                    <p:cond delay="0"/>
                                  </p:stCondLst>
                                  <p:iterate type="lt">
                                    <p:tmPct val="10000"/>
                                  </p:iterate>
                                  <p:childTnLst>
                                    <p:set>
                                      <p:cBhvr>
                                        <p:cTn id="18" dur="1" fill="hold">
                                          <p:stCondLst>
                                            <p:cond delay="0"/>
                                          </p:stCondLst>
                                        </p:cTn>
                                        <p:tgtEl>
                                          <p:spTgt spid="21507">
                                            <p:txEl>
                                              <p:pRg st="2" end="2"/>
                                            </p:txEl>
                                          </p:spTgt>
                                        </p:tgtEl>
                                        <p:attrNameLst>
                                          <p:attrName>style.visibility</p:attrName>
                                        </p:attrNameLst>
                                      </p:cBhvr>
                                      <p:to>
                                        <p:strVal val="visible"/>
                                      </p:to>
                                    </p:set>
                                    <p:animEffect transition="in" filter="fade">
                                      <p:cBhvr>
                                        <p:cTn id="19" dur="500"/>
                                        <p:tgtEl>
                                          <p:spTgt spid="21507">
                                            <p:txEl>
                                              <p:pRg st="2" end="2"/>
                                            </p:txEl>
                                          </p:spTgt>
                                        </p:tgtEl>
                                      </p:cBhvr>
                                    </p:animEffect>
                                    <p:anim calcmode="lin" valueType="num">
                                      <p:cBhvr>
                                        <p:cTn id="20" dur="500" fill="hold"/>
                                        <p:tgtEl>
                                          <p:spTgt spid="21507">
                                            <p:txEl>
                                              <p:pRg st="2" end="2"/>
                                            </p:txEl>
                                          </p:spTgt>
                                        </p:tgtEl>
                                        <p:attrNameLst>
                                          <p:attrName>ppt_x</p:attrName>
                                        </p:attrNameLst>
                                      </p:cBhvr>
                                      <p:tavLst>
                                        <p:tav tm="0">
                                          <p:val>
                                            <p:strVal val="#ppt_x-.1"/>
                                          </p:val>
                                        </p:tav>
                                        <p:tav tm="100000">
                                          <p:val>
                                            <p:strVal val="#ppt_x"/>
                                          </p:val>
                                        </p:tav>
                                      </p:tavLst>
                                    </p:anim>
                                    <p:anim calcmode="lin" valueType="num">
                                      <p:cBhvr>
                                        <p:cTn id="21" dur="500" fill="hold"/>
                                        <p:tgtEl>
                                          <p:spTgt spid="21507">
                                            <p:txEl>
                                              <p:pRg st="2" end="2"/>
                                            </p:txEl>
                                          </p:spTgt>
                                        </p:tgtEl>
                                        <p:attrNameLst>
                                          <p:attrName>ppt_y</p:attrName>
                                        </p:attrNameLst>
                                      </p:cBhvr>
                                      <p:tavLst>
                                        <p:tav tm="0">
                                          <p:val>
                                            <p:strVal val="#ppt_y"/>
                                          </p:val>
                                        </p:tav>
                                        <p:tav tm="100000">
                                          <p:val>
                                            <p:strVal val="#ppt_y"/>
                                          </p:val>
                                        </p:tav>
                                      </p:tavLst>
                                    </p:anim>
                                  </p:childTnLst>
                                </p:cTn>
                              </p:par>
                            </p:childTnLst>
                          </p:cTn>
                        </p:par>
                        <p:par>
                          <p:cTn id="22" fill="hold">
                            <p:stCondLst>
                              <p:cond delay="6000"/>
                            </p:stCondLst>
                            <p:childTnLst>
                              <p:par>
                                <p:cTn id="23" presetID="40" presetClass="entr" presetSubtype="0" fill="hold" grpId="0" nodeType="afterEffect">
                                  <p:stCondLst>
                                    <p:cond delay="0"/>
                                  </p:stCondLst>
                                  <p:iterate type="lt">
                                    <p:tmPct val="10000"/>
                                  </p:iterate>
                                  <p:childTnLst>
                                    <p:set>
                                      <p:cBhvr>
                                        <p:cTn id="24" dur="1" fill="hold">
                                          <p:stCondLst>
                                            <p:cond delay="0"/>
                                          </p:stCondLst>
                                        </p:cTn>
                                        <p:tgtEl>
                                          <p:spTgt spid="21507">
                                            <p:txEl>
                                              <p:pRg st="5" end="5"/>
                                            </p:txEl>
                                          </p:spTgt>
                                        </p:tgtEl>
                                        <p:attrNameLst>
                                          <p:attrName>style.visibility</p:attrName>
                                        </p:attrNameLst>
                                      </p:cBhvr>
                                      <p:to>
                                        <p:strVal val="visible"/>
                                      </p:to>
                                    </p:set>
                                    <p:animEffect transition="in" filter="fade">
                                      <p:cBhvr>
                                        <p:cTn id="25" dur="500"/>
                                        <p:tgtEl>
                                          <p:spTgt spid="21507">
                                            <p:txEl>
                                              <p:pRg st="5" end="5"/>
                                            </p:txEl>
                                          </p:spTgt>
                                        </p:tgtEl>
                                      </p:cBhvr>
                                    </p:animEffect>
                                    <p:anim calcmode="lin" valueType="num">
                                      <p:cBhvr>
                                        <p:cTn id="26" dur="500" fill="hold"/>
                                        <p:tgtEl>
                                          <p:spTgt spid="21507">
                                            <p:txEl>
                                              <p:pRg st="5" end="5"/>
                                            </p:txEl>
                                          </p:spTgt>
                                        </p:tgtEl>
                                        <p:attrNameLst>
                                          <p:attrName>ppt_x</p:attrName>
                                        </p:attrNameLst>
                                      </p:cBhvr>
                                      <p:tavLst>
                                        <p:tav tm="0">
                                          <p:val>
                                            <p:strVal val="#ppt_x-.1"/>
                                          </p:val>
                                        </p:tav>
                                        <p:tav tm="100000">
                                          <p:val>
                                            <p:strVal val="#ppt_x"/>
                                          </p:val>
                                        </p:tav>
                                      </p:tavLst>
                                    </p:anim>
                                    <p:anim calcmode="lin" valueType="num">
                                      <p:cBhvr>
                                        <p:cTn id="27" dur="500" fill="hold"/>
                                        <p:tgtEl>
                                          <p:spTgt spid="2150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0" presetClass="entr" presetSubtype="0" fill="hold" grpId="0" nodeType="clickEffect">
                                  <p:stCondLst>
                                    <p:cond delay="0"/>
                                  </p:stCondLst>
                                  <p:iterate type="lt">
                                    <p:tmPct val="10000"/>
                                  </p:iterate>
                                  <p:childTnLst>
                                    <p:set>
                                      <p:cBhvr>
                                        <p:cTn id="31" dur="1" fill="hold">
                                          <p:stCondLst>
                                            <p:cond delay="0"/>
                                          </p:stCondLst>
                                        </p:cTn>
                                        <p:tgtEl>
                                          <p:spTgt spid="21507">
                                            <p:txEl>
                                              <p:pRg st="6" end="6"/>
                                            </p:txEl>
                                          </p:spTgt>
                                        </p:tgtEl>
                                        <p:attrNameLst>
                                          <p:attrName>style.visibility</p:attrName>
                                        </p:attrNameLst>
                                      </p:cBhvr>
                                      <p:to>
                                        <p:strVal val="visible"/>
                                      </p:to>
                                    </p:set>
                                    <p:animEffect transition="in" filter="fade">
                                      <p:cBhvr>
                                        <p:cTn id="32" dur="500"/>
                                        <p:tgtEl>
                                          <p:spTgt spid="21507">
                                            <p:txEl>
                                              <p:pRg st="6" end="6"/>
                                            </p:txEl>
                                          </p:spTgt>
                                        </p:tgtEl>
                                      </p:cBhvr>
                                    </p:animEffect>
                                    <p:anim calcmode="lin" valueType="num">
                                      <p:cBhvr>
                                        <p:cTn id="33" dur="500" fill="hold"/>
                                        <p:tgtEl>
                                          <p:spTgt spid="21507">
                                            <p:txEl>
                                              <p:pRg st="6" end="6"/>
                                            </p:txEl>
                                          </p:spTgt>
                                        </p:tgtEl>
                                        <p:attrNameLst>
                                          <p:attrName>ppt_x</p:attrName>
                                        </p:attrNameLst>
                                      </p:cBhvr>
                                      <p:tavLst>
                                        <p:tav tm="0">
                                          <p:val>
                                            <p:strVal val="#ppt_x-.1"/>
                                          </p:val>
                                        </p:tav>
                                        <p:tav tm="100000">
                                          <p:val>
                                            <p:strVal val="#ppt_x"/>
                                          </p:val>
                                        </p:tav>
                                      </p:tavLst>
                                    </p:anim>
                                    <p:anim calcmode="lin" valueType="num">
                                      <p:cBhvr>
                                        <p:cTn id="34" dur="500" fill="hold"/>
                                        <p:tgtEl>
                                          <p:spTgt spid="2150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0" presetClass="entr" presetSubtype="0" fill="hold" grpId="0" nodeType="clickEffect">
                                  <p:stCondLst>
                                    <p:cond delay="0"/>
                                  </p:stCondLst>
                                  <p:iterate type="lt">
                                    <p:tmPct val="10000"/>
                                  </p:iterate>
                                  <p:childTnLst>
                                    <p:set>
                                      <p:cBhvr>
                                        <p:cTn id="38" dur="1" fill="hold">
                                          <p:stCondLst>
                                            <p:cond delay="0"/>
                                          </p:stCondLst>
                                        </p:cTn>
                                        <p:tgtEl>
                                          <p:spTgt spid="21507">
                                            <p:txEl>
                                              <p:pRg st="7" end="7"/>
                                            </p:txEl>
                                          </p:spTgt>
                                        </p:tgtEl>
                                        <p:attrNameLst>
                                          <p:attrName>style.visibility</p:attrName>
                                        </p:attrNameLst>
                                      </p:cBhvr>
                                      <p:to>
                                        <p:strVal val="visible"/>
                                      </p:to>
                                    </p:set>
                                    <p:animEffect transition="in" filter="fade">
                                      <p:cBhvr>
                                        <p:cTn id="39" dur="500"/>
                                        <p:tgtEl>
                                          <p:spTgt spid="21507">
                                            <p:txEl>
                                              <p:pRg st="7" end="7"/>
                                            </p:txEl>
                                          </p:spTgt>
                                        </p:tgtEl>
                                      </p:cBhvr>
                                    </p:animEffect>
                                    <p:anim calcmode="lin" valueType="num">
                                      <p:cBhvr>
                                        <p:cTn id="40" dur="500" fill="hold"/>
                                        <p:tgtEl>
                                          <p:spTgt spid="21507">
                                            <p:txEl>
                                              <p:pRg st="7" end="7"/>
                                            </p:txEl>
                                          </p:spTgt>
                                        </p:tgtEl>
                                        <p:attrNameLst>
                                          <p:attrName>ppt_x</p:attrName>
                                        </p:attrNameLst>
                                      </p:cBhvr>
                                      <p:tavLst>
                                        <p:tav tm="0">
                                          <p:val>
                                            <p:strVal val="#ppt_x-.1"/>
                                          </p:val>
                                        </p:tav>
                                        <p:tav tm="100000">
                                          <p:val>
                                            <p:strVal val="#ppt_x"/>
                                          </p:val>
                                        </p:tav>
                                      </p:tavLst>
                                    </p:anim>
                                    <p:anim calcmode="lin" valueType="num">
                                      <p:cBhvr>
                                        <p:cTn id="41" dur="500" fill="hold"/>
                                        <p:tgtEl>
                                          <p:spTgt spid="21507">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0" presetClass="entr" presetSubtype="0" fill="hold" grpId="0" nodeType="clickEffect">
                                  <p:stCondLst>
                                    <p:cond delay="0"/>
                                  </p:stCondLst>
                                  <p:iterate type="lt">
                                    <p:tmPct val="10000"/>
                                  </p:iterate>
                                  <p:childTnLst>
                                    <p:set>
                                      <p:cBhvr>
                                        <p:cTn id="45" dur="1" fill="hold">
                                          <p:stCondLst>
                                            <p:cond delay="0"/>
                                          </p:stCondLst>
                                        </p:cTn>
                                        <p:tgtEl>
                                          <p:spTgt spid="21507">
                                            <p:txEl>
                                              <p:pRg st="8" end="8"/>
                                            </p:txEl>
                                          </p:spTgt>
                                        </p:tgtEl>
                                        <p:attrNameLst>
                                          <p:attrName>style.visibility</p:attrName>
                                        </p:attrNameLst>
                                      </p:cBhvr>
                                      <p:to>
                                        <p:strVal val="visible"/>
                                      </p:to>
                                    </p:set>
                                    <p:animEffect transition="in" filter="fade">
                                      <p:cBhvr>
                                        <p:cTn id="46" dur="500"/>
                                        <p:tgtEl>
                                          <p:spTgt spid="21507">
                                            <p:txEl>
                                              <p:pRg st="8" end="8"/>
                                            </p:txEl>
                                          </p:spTgt>
                                        </p:tgtEl>
                                      </p:cBhvr>
                                    </p:animEffect>
                                    <p:anim calcmode="lin" valueType="num">
                                      <p:cBhvr>
                                        <p:cTn id="47" dur="500" fill="hold"/>
                                        <p:tgtEl>
                                          <p:spTgt spid="21507">
                                            <p:txEl>
                                              <p:pRg st="8" end="8"/>
                                            </p:txEl>
                                          </p:spTgt>
                                        </p:tgtEl>
                                        <p:attrNameLst>
                                          <p:attrName>ppt_x</p:attrName>
                                        </p:attrNameLst>
                                      </p:cBhvr>
                                      <p:tavLst>
                                        <p:tav tm="0">
                                          <p:val>
                                            <p:strVal val="#ppt_x-.1"/>
                                          </p:val>
                                        </p:tav>
                                        <p:tav tm="100000">
                                          <p:val>
                                            <p:strVal val="#ppt_x"/>
                                          </p:val>
                                        </p:tav>
                                      </p:tavLst>
                                    </p:anim>
                                    <p:anim calcmode="lin" valueType="num">
                                      <p:cBhvr>
                                        <p:cTn id="48" dur="500" fill="hold"/>
                                        <p:tgtEl>
                                          <p:spTgt spid="21507">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F07F8E6-C18E-4D4A-B08E-B05715721854}"/>
              </a:ext>
            </a:extLst>
          </p:cNvPr>
          <p:cNvSpPr>
            <a:spLocks noGrp="1" noChangeArrowheads="1"/>
          </p:cNvSpPr>
          <p:nvPr>
            <p:ph type="title"/>
          </p:nvPr>
        </p:nvSpPr>
        <p:spPr>
          <a:xfrm>
            <a:off x="838200" y="135087"/>
            <a:ext cx="10515600" cy="1325563"/>
          </a:xfrm>
        </p:spPr>
        <p:txBody>
          <a:bodyPr/>
          <a:lstStyle/>
          <a:p>
            <a:r>
              <a:rPr lang="nl-NL" altLang="nl-NL" sz="4800">
                <a:solidFill>
                  <a:srgbClr val="A64758"/>
                </a:solidFill>
                <a:latin typeface="+mn-lt"/>
                <a:ea typeface="Calibri"/>
                <a:cs typeface="Calibri"/>
              </a:rPr>
              <a:t>Oproep</a:t>
            </a:r>
          </a:p>
        </p:txBody>
      </p:sp>
      <p:sp>
        <p:nvSpPr>
          <p:cNvPr id="2" name="Tijdelijke aanduiding voor inhoud 1">
            <a:extLst>
              <a:ext uri="{FF2B5EF4-FFF2-40B4-BE49-F238E27FC236}">
                <a16:creationId xmlns:a16="http://schemas.microsoft.com/office/drawing/2014/main" id="{1295E611-5502-4C3D-91D4-BDBEE89D8C21}"/>
              </a:ext>
            </a:extLst>
          </p:cNvPr>
          <p:cNvSpPr>
            <a:spLocks noGrp="1"/>
          </p:cNvSpPr>
          <p:nvPr>
            <p:ph idx="1"/>
          </p:nvPr>
        </p:nvSpPr>
        <p:spPr>
          <a:xfrm>
            <a:off x="838200" y="1336795"/>
            <a:ext cx="10875033" cy="5343374"/>
          </a:xfrm>
        </p:spPr>
        <p:txBody>
          <a:bodyPr/>
          <a:lstStyle/>
          <a:p>
            <a:pPr marL="457200" indent="-457200"/>
            <a:r>
              <a:rPr lang="nl-NL" sz="2600" dirty="0">
                <a:ea typeface="Calibri" panose="020F0502020204030204"/>
                <a:cs typeface="Calibri" panose="020F0502020204030204"/>
              </a:rPr>
              <a:t>Checken Beweegzoeker: compleet maken sport- en beweegaanbod</a:t>
            </a:r>
            <a:endParaRPr lang="en-US" dirty="0">
              <a:ea typeface="Calibri" panose="020F0502020204030204"/>
              <a:cs typeface="Calibri" panose="020F0502020204030204"/>
            </a:endParaRPr>
          </a:p>
          <a:p>
            <a:pPr marL="0" indent="0">
              <a:buNone/>
            </a:pPr>
            <a:r>
              <a:rPr lang="nl-NL" sz="2600" dirty="0">
                <a:ea typeface="Calibri" panose="020F0502020204030204"/>
                <a:cs typeface="Calibri" panose="020F0502020204030204"/>
              </a:rPr>
              <a:t>                  Wie kan me helpen? </a:t>
            </a:r>
          </a:p>
          <a:p>
            <a:pPr marL="0" indent="0">
              <a:buNone/>
            </a:pPr>
            <a:r>
              <a:rPr lang="nl-NL" sz="2600" dirty="0">
                <a:ea typeface="Calibri" panose="020F0502020204030204"/>
                <a:cs typeface="Calibri" panose="020F0502020204030204"/>
              </a:rPr>
              <a:t> </a:t>
            </a:r>
          </a:p>
          <a:p>
            <a:pPr marL="457200" indent="-457200">
              <a:buFont typeface="Arial" panose="05000000000000000000" pitchFamily="2" charset="2"/>
              <a:buChar char="•"/>
            </a:pPr>
            <a:r>
              <a:rPr lang="nl-NL" sz="2600" dirty="0">
                <a:ea typeface="Calibri" panose="020F0502020204030204"/>
                <a:cs typeface="Calibri" panose="020F0502020204030204"/>
              </a:rPr>
              <a:t>Evenementen en (nieuw) sportaanbod, nieuwe ontwikkelingen</a:t>
            </a:r>
          </a:p>
          <a:p>
            <a:pPr lvl="1">
              <a:buFont typeface="Arial" panose="05000000000000000000" pitchFamily="2" charset="2"/>
              <a:buChar char="•"/>
            </a:pPr>
            <a:r>
              <a:rPr lang="nl-NL" dirty="0">
                <a:ea typeface="Calibri" panose="020F0502020204030204"/>
                <a:cs typeface="Calibri" panose="020F0502020204030204"/>
              </a:rPr>
              <a:t>Parkinson Café/ </a:t>
            </a:r>
            <a:r>
              <a:rPr lang="nl-NL" dirty="0" err="1">
                <a:ea typeface="Calibri" panose="020F0502020204030204"/>
                <a:cs typeface="Calibri" panose="020F0502020204030204"/>
              </a:rPr>
              <a:t>Yoppers</a:t>
            </a:r>
            <a:r>
              <a:rPr lang="nl-NL" dirty="0">
                <a:ea typeface="Calibri" panose="020F0502020204030204"/>
                <a:cs typeface="Calibri" panose="020F0502020204030204"/>
              </a:rPr>
              <a:t> Café            sportcoördinator</a:t>
            </a:r>
          </a:p>
          <a:p>
            <a:pPr lvl="1">
              <a:buFont typeface="Arial" panose="05000000000000000000" pitchFamily="2" charset="2"/>
              <a:buChar char="•"/>
            </a:pPr>
            <a:r>
              <a:rPr lang="nl-NL" dirty="0">
                <a:ea typeface="Calibri" panose="020F0502020204030204"/>
                <a:cs typeface="Calibri" panose="020F0502020204030204"/>
              </a:rPr>
              <a:t>Meesturen met uitnodiging</a:t>
            </a:r>
          </a:p>
          <a:p>
            <a:pPr lvl="1">
              <a:buFont typeface="Arial" panose="05000000000000000000" pitchFamily="2" charset="2"/>
              <a:buChar char="•"/>
            </a:pPr>
            <a:r>
              <a:rPr lang="nl-NL" dirty="0">
                <a:ea typeface="Calibri" panose="020F0502020204030204"/>
                <a:cs typeface="Calibri" panose="020F0502020204030204"/>
              </a:rPr>
              <a:t>Ruimte vrijmaken in programma voor </a:t>
            </a:r>
            <a:r>
              <a:rPr lang="nl-NL" dirty="0" err="1">
                <a:ea typeface="Calibri" panose="020F0502020204030204"/>
                <a:cs typeface="Calibri" panose="020F0502020204030204"/>
              </a:rPr>
              <a:t>clinic</a:t>
            </a:r>
            <a:endParaRPr lang="nl-NL" dirty="0">
              <a:ea typeface="Calibri" panose="020F0502020204030204"/>
              <a:cs typeface="Calibri" panose="020F0502020204030204"/>
            </a:endParaRPr>
          </a:p>
          <a:p>
            <a:pPr marL="457200" lvl="1" indent="0">
              <a:buNone/>
            </a:pPr>
            <a:endParaRPr lang="nl-NL">
              <a:ea typeface="Calibri" panose="020F0502020204030204"/>
              <a:cs typeface="Calibri" panose="020F0502020204030204"/>
            </a:endParaRPr>
          </a:p>
          <a:p>
            <a:pPr>
              <a:buFont typeface="Arial" panose="05000000000000000000" pitchFamily="2" charset="2"/>
              <a:buChar char="•"/>
            </a:pPr>
            <a:r>
              <a:rPr lang="nl-NL" sz="2600" dirty="0">
                <a:ea typeface="Calibri" panose="020F0502020204030204"/>
                <a:cs typeface="Calibri" panose="020F0502020204030204"/>
              </a:rPr>
              <a:t>Toevoegen beweegmoment</a:t>
            </a:r>
          </a:p>
          <a:p>
            <a:pPr>
              <a:buFont typeface="Arial" panose="05000000000000000000" pitchFamily="2" charset="2"/>
              <a:buChar char="•"/>
            </a:pPr>
            <a:endParaRPr lang="nl-NL" sz="2600">
              <a:ea typeface="Calibri" panose="020F0502020204030204"/>
              <a:cs typeface="Calibri" panose="020F0502020204030204"/>
            </a:endParaRPr>
          </a:p>
          <a:p>
            <a:pPr>
              <a:buFont typeface="Arial" panose="05000000000000000000" pitchFamily="2" charset="2"/>
              <a:buChar char="•"/>
            </a:pPr>
            <a:r>
              <a:rPr lang="nl-NL" sz="2600" dirty="0">
                <a:ea typeface="Calibri" panose="020F0502020204030204"/>
                <a:cs typeface="Calibri" panose="020F0502020204030204"/>
              </a:rPr>
              <a:t>Samen naar een evenement? </a:t>
            </a:r>
          </a:p>
          <a:p>
            <a:pPr marL="0" indent="0">
              <a:buNone/>
            </a:pPr>
            <a:endParaRPr lang="nl-NL" sz="2600">
              <a:ea typeface="Calibri" panose="020F0502020204030204"/>
              <a:cs typeface="Calibri" panose="020F0502020204030204"/>
            </a:endParaRPr>
          </a:p>
          <a:p>
            <a:pPr>
              <a:buFont typeface="Arial" panose="05000000000000000000" pitchFamily="2" charset="2"/>
              <a:buChar char="•"/>
            </a:pPr>
            <a:endParaRPr lang="nl-NL">
              <a:ea typeface="Calibri" panose="020F0502020204030204"/>
              <a:cs typeface="Calibri" panose="020F0502020204030204"/>
            </a:endParaRPr>
          </a:p>
          <a:p>
            <a:endParaRPr lang="nl-NL">
              <a:ea typeface="Calibri" panose="020F0502020204030204"/>
              <a:cs typeface="Calibri" panose="020F0502020204030204"/>
            </a:endParaRPr>
          </a:p>
          <a:p>
            <a:endParaRPr lang="nl-NL">
              <a:ea typeface="Calibri" panose="020F0502020204030204"/>
              <a:cs typeface="Calibri" panose="020F0502020204030204"/>
            </a:endParaRPr>
          </a:p>
          <a:p>
            <a:endParaRPr lang="nl-NL">
              <a:ea typeface="Calibri" panose="020F0502020204030204"/>
              <a:cs typeface="Calibri" panose="020F0502020204030204"/>
            </a:endParaRPr>
          </a:p>
          <a:p>
            <a:pPr marL="0" indent="0">
              <a:buNone/>
            </a:pPr>
            <a:endParaRPr lang="nl-NL">
              <a:ea typeface="Calibri" panose="020F0502020204030204"/>
              <a:cs typeface="Calibri" panose="020F0502020204030204"/>
            </a:endParaRPr>
          </a:p>
          <a:p>
            <a:pPr marL="0" indent="0">
              <a:buNone/>
            </a:pPr>
            <a:endParaRPr lang="nl-NL">
              <a:ea typeface="Calibri" panose="020F0502020204030204"/>
              <a:cs typeface="Calibri" panose="020F0502020204030204"/>
            </a:endParaRPr>
          </a:p>
        </p:txBody>
      </p:sp>
      <p:pic>
        <p:nvPicPr>
          <p:cNvPr id="5" name="Afbeelding 4">
            <a:extLst>
              <a:ext uri="{FF2B5EF4-FFF2-40B4-BE49-F238E27FC236}">
                <a16:creationId xmlns:a16="http://schemas.microsoft.com/office/drawing/2014/main" id="{C2F2CCEC-1E40-48F1-AD0C-B7150E374F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rrow: Right 3">
            <a:extLst>
              <a:ext uri="{FF2B5EF4-FFF2-40B4-BE49-F238E27FC236}">
                <a16:creationId xmlns:a16="http://schemas.microsoft.com/office/drawing/2014/main" id="{082F3FC3-AE46-AC8F-3E22-4025359C6759}"/>
              </a:ext>
            </a:extLst>
          </p:cNvPr>
          <p:cNvSpPr/>
          <p:nvPr/>
        </p:nvSpPr>
        <p:spPr>
          <a:xfrm>
            <a:off x="1418650" y="1858534"/>
            <a:ext cx="978408" cy="3408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Overdracht met effen opvulling">
            <a:extLst>
              <a:ext uri="{FF2B5EF4-FFF2-40B4-BE49-F238E27FC236}">
                <a16:creationId xmlns:a16="http://schemas.microsoft.com/office/drawing/2014/main" id="{51ED3344-D443-0E99-13EC-9BED332BC2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80006" y="3187461"/>
            <a:ext cx="511836" cy="497458"/>
          </a:xfrm>
          <a:prstGeom prst="rect">
            <a:avLst/>
          </a:prstGeom>
        </p:spPr>
      </p:pic>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B09A465C-5D71-A4CA-4416-0A92384E276A}"/>
                  </a:ext>
                </a:extLst>
              </p14:cNvPr>
              <p14:cNvContentPartPr/>
              <p14:nvPr/>
            </p14:nvContentPartPr>
            <p14:xfrm>
              <a:off x="930896" y="1406164"/>
              <a:ext cx="11783" cy="11783"/>
            </p14:xfrm>
          </p:contentPart>
        </mc:Choice>
        <mc:Fallback xmlns="">
          <p:pic>
            <p:nvPicPr>
              <p:cNvPr id="3" name="Ink 2">
                <a:extLst>
                  <a:ext uri="{FF2B5EF4-FFF2-40B4-BE49-F238E27FC236}">
                    <a16:creationId xmlns:a16="http://schemas.microsoft.com/office/drawing/2014/main" id="{B09A465C-5D71-A4CA-4416-0A92384E276A}"/>
                  </a:ext>
                </a:extLst>
              </p:cNvPr>
              <p:cNvPicPr/>
              <p:nvPr/>
            </p:nvPicPr>
            <p:blipFill>
              <a:blip r:embed="rId6"/>
              <a:stretch>
                <a:fillRect/>
              </a:stretch>
            </p:blipFill>
            <p:spPr>
              <a:xfrm>
                <a:off x="341746" y="1347249"/>
                <a:ext cx="1178300" cy="128435"/>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AA8A1B78-8D1F-15BB-C6F5-A4DDC78FD5B1}"/>
                  </a:ext>
                </a:extLst>
              </p14:cNvPr>
              <p14:cNvContentPartPr/>
              <p14:nvPr/>
            </p14:nvContentPartPr>
            <p14:xfrm>
              <a:off x="3044072" y="3401505"/>
              <a:ext cx="11783" cy="11783"/>
            </p14:xfrm>
          </p:contentPart>
        </mc:Choice>
        <mc:Fallback xmlns="">
          <p:pic>
            <p:nvPicPr>
              <p:cNvPr id="6" name="Ink 5">
                <a:extLst>
                  <a:ext uri="{FF2B5EF4-FFF2-40B4-BE49-F238E27FC236}">
                    <a16:creationId xmlns:a16="http://schemas.microsoft.com/office/drawing/2014/main" id="{AA8A1B78-8D1F-15BB-C6F5-A4DDC78FD5B1}"/>
                  </a:ext>
                </a:extLst>
              </p:cNvPr>
              <p:cNvPicPr/>
              <p:nvPr/>
            </p:nvPicPr>
            <p:blipFill>
              <a:blip r:embed="rId8"/>
              <a:stretch>
                <a:fillRect/>
              </a:stretch>
            </p:blipFill>
            <p:spPr>
              <a:xfrm>
                <a:off x="2454922" y="2812355"/>
                <a:ext cx="1178300" cy="11783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id="{DFDC3253-FD51-5397-91F1-CFD053E5FF76}"/>
                  </a:ext>
                </a:extLst>
              </p14:cNvPr>
              <p14:cNvContentPartPr/>
              <p14:nvPr/>
            </p14:nvContentPartPr>
            <p14:xfrm>
              <a:off x="4890154" y="5059051"/>
              <a:ext cx="11783" cy="11783"/>
            </p14:xfrm>
          </p:contentPart>
        </mc:Choice>
        <mc:Fallback xmlns="">
          <p:pic>
            <p:nvPicPr>
              <p:cNvPr id="8" name="Ink 7">
                <a:extLst>
                  <a:ext uri="{FF2B5EF4-FFF2-40B4-BE49-F238E27FC236}">
                    <a16:creationId xmlns:a16="http://schemas.microsoft.com/office/drawing/2014/main" id="{DFDC3253-FD51-5397-91F1-CFD053E5FF76}"/>
                  </a:ext>
                </a:extLst>
              </p:cNvPr>
              <p:cNvPicPr/>
              <p:nvPr/>
            </p:nvPicPr>
            <p:blipFill>
              <a:blip r:embed="rId8"/>
              <a:stretch>
                <a:fillRect/>
              </a:stretch>
            </p:blipFill>
            <p:spPr>
              <a:xfrm>
                <a:off x="4301004" y="4469901"/>
                <a:ext cx="1178300" cy="11783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B177A88F-6256-7D0B-27DD-F52DA32FA9EE}"/>
                  </a:ext>
                </a:extLst>
              </p14:cNvPr>
              <p14:cNvContentPartPr/>
              <p14:nvPr/>
            </p14:nvContentPartPr>
            <p14:xfrm>
              <a:off x="3384915" y="5035422"/>
              <a:ext cx="11783" cy="11783"/>
            </p14:xfrm>
          </p:contentPart>
        </mc:Choice>
        <mc:Fallback xmlns="">
          <p:pic>
            <p:nvPicPr>
              <p:cNvPr id="9" name="Ink 8">
                <a:extLst>
                  <a:ext uri="{FF2B5EF4-FFF2-40B4-BE49-F238E27FC236}">
                    <a16:creationId xmlns:a16="http://schemas.microsoft.com/office/drawing/2014/main" id="{B177A88F-6256-7D0B-27DD-F52DA32FA9EE}"/>
                  </a:ext>
                </a:extLst>
              </p:cNvPr>
              <p:cNvPicPr/>
              <p:nvPr/>
            </p:nvPicPr>
            <p:blipFill>
              <a:blip r:embed="rId11"/>
              <a:stretch>
                <a:fillRect/>
              </a:stretch>
            </p:blipFill>
            <p:spPr>
              <a:xfrm>
                <a:off x="3345638" y="5009807"/>
                <a:ext cx="89551" cy="62501"/>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174752DD-1DC9-B54C-E1DD-8A2EA20F930E}"/>
                  </a:ext>
                </a:extLst>
              </p14:cNvPr>
              <p14:cNvContentPartPr/>
              <p14:nvPr/>
            </p14:nvContentPartPr>
            <p14:xfrm>
              <a:off x="3499700" y="4941216"/>
              <a:ext cx="11783" cy="11783"/>
            </p14:xfrm>
          </p:contentPart>
        </mc:Choice>
        <mc:Fallback xmlns="">
          <p:pic>
            <p:nvPicPr>
              <p:cNvPr id="10" name="Ink 9">
                <a:extLst>
                  <a:ext uri="{FF2B5EF4-FFF2-40B4-BE49-F238E27FC236}">
                    <a16:creationId xmlns:a16="http://schemas.microsoft.com/office/drawing/2014/main" id="{174752DD-1DC9-B54C-E1DD-8A2EA20F930E}"/>
                  </a:ext>
                </a:extLst>
              </p:cNvPr>
              <p:cNvPicPr/>
              <p:nvPr/>
            </p:nvPicPr>
            <p:blipFill>
              <a:blip r:embed="rId8"/>
              <a:stretch>
                <a:fillRect/>
              </a:stretch>
            </p:blipFill>
            <p:spPr>
              <a:xfrm>
                <a:off x="2910550" y="4352066"/>
                <a:ext cx="1178300" cy="11783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k 11">
                <a:extLst>
                  <a:ext uri="{FF2B5EF4-FFF2-40B4-BE49-F238E27FC236}">
                    <a16:creationId xmlns:a16="http://schemas.microsoft.com/office/drawing/2014/main" id="{9A485247-4ACA-EC72-FC0D-014359EDB52F}"/>
                  </a:ext>
                </a:extLst>
              </p14:cNvPr>
              <p14:cNvContentPartPr/>
              <p14:nvPr/>
            </p14:nvContentPartPr>
            <p14:xfrm>
              <a:off x="9627123" y="5004061"/>
              <a:ext cx="11783" cy="11783"/>
            </p14:xfrm>
          </p:contentPart>
        </mc:Choice>
        <mc:Fallback xmlns="">
          <p:pic>
            <p:nvPicPr>
              <p:cNvPr id="12" name="Ink 11">
                <a:extLst>
                  <a:ext uri="{FF2B5EF4-FFF2-40B4-BE49-F238E27FC236}">
                    <a16:creationId xmlns:a16="http://schemas.microsoft.com/office/drawing/2014/main" id="{9A485247-4ACA-EC72-FC0D-014359EDB52F}"/>
                  </a:ext>
                </a:extLst>
              </p:cNvPr>
              <p:cNvPicPr/>
              <p:nvPr/>
            </p:nvPicPr>
            <p:blipFill>
              <a:blip r:embed="rId8"/>
              <a:stretch>
                <a:fillRect/>
              </a:stretch>
            </p:blipFill>
            <p:spPr>
              <a:xfrm>
                <a:off x="9037973" y="4414911"/>
                <a:ext cx="1178300" cy="11783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k 12">
                <a:extLst>
                  <a:ext uri="{FF2B5EF4-FFF2-40B4-BE49-F238E27FC236}">
                    <a16:creationId xmlns:a16="http://schemas.microsoft.com/office/drawing/2014/main" id="{E4786143-2717-3D91-401A-08013F788D69}"/>
                  </a:ext>
                </a:extLst>
              </p14:cNvPr>
              <p14:cNvContentPartPr/>
              <p14:nvPr/>
            </p14:nvContentPartPr>
            <p14:xfrm>
              <a:off x="2654911" y="4886226"/>
              <a:ext cx="74933" cy="173809"/>
            </p14:xfrm>
          </p:contentPart>
        </mc:Choice>
        <mc:Fallback xmlns="">
          <p:pic>
            <p:nvPicPr>
              <p:cNvPr id="13" name="Ink 12">
                <a:extLst>
                  <a:ext uri="{FF2B5EF4-FFF2-40B4-BE49-F238E27FC236}">
                    <a16:creationId xmlns:a16="http://schemas.microsoft.com/office/drawing/2014/main" id="{E4786143-2717-3D91-401A-08013F788D69}"/>
                  </a:ext>
                </a:extLst>
              </p:cNvPr>
              <p:cNvPicPr/>
              <p:nvPr/>
            </p:nvPicPr>
            <p:blipFill>
              <a:blip r:embed="rId15"/>
              <a:stretch>
                <a:fillRect/>
              </a:stretch>
            </p:blipFill>
            <p:spPr>
              <a:xfrm>
                <a:off x="2636984" y="4868271"/>
                <a:ext cx="110428" cy="209361"/>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4" name="Ink 13">
                <a:extLst>
                  <a:ext uri="{FF2B5EF4-FFF2-40B4-BE49-F238E27FC236}">
                    <a16:creationId xmlns:a16="http://schemas.microsoft.com/office/drawing/2014/main" id="{2DB5D5D4-DE63-9205-0E72-D85BAED7BF89}"/>
                  </a:ext>
                </a:extLst>
              </p14:cNvPr>
              <p14:cNvContentPartPr/>
              <p14:nvPr/>
            </p14:nvContentPartPr>
            <p14:xfrm>
              <a:off x="2651288" y="5066906"/>
              <a:ext cx="11783" cy="11783"/>
            </p14:xfrm>
          </p:contentPart>
        </mc:Choice>
        <mc:Fallback xmlns="">
          <p:pic>
            <p:nvPicPr>
              <p:cNvPr id="14" name="Ink 13">
                <a:extLst>
                  <a:ext uri="{FF2B5EF4-FFF2-40B4-BE49-F238E27FC236}">
                    <a16:creationId xmlns:a16="http://schemas.microsoft.com/office/drawing/2014/main" id="{2DB5D5D4-DE63-9205-0E72-D85BAED7BF89}"/>
                  </a:ext>
                </a:extLst>
              </p:cNvPr>
              <p:cNvPicPr/>
              <p:nvPr/>
            </p:nvPicPr>
            <p:blipFill>
              <a:blip r:embed="rId8"/>
              <a:stretch>
                <a:fillRect/>
              </a:stretch>
            </p:blipFill>
            <p:spPr>
              <a:xfrm>
                <a:off x="2062138" y="4477756"/>
                <a:ext cx="1178300" cy="11783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k 14">
                <a:extLst>
                  <a:ext uri="{FF2B5EF4-FFF2-40B4-BE49-F238E27FC236}">
                    <a16:creationId xmlns:a16="http://schemas.microsoft.com/office/drawing/2014/main" id="{BB6C7630-8AB4-4048-7423-75A7329E764A}"/>
                  </a:ext>
                </a:extLst>
              </p14:cNvPr>
              <p14:cNvContentPartPr/>
              <p14:nvPr/>
            </p14:nvContentPartPr>
            <p14:xfrm>
              <a:off x="2651288" y="5066906"/>
              <a:ext cx="11783" cy="11783"/>
            </p14:xfrm>
          </p:contentPart>
        </mc:Choice>
        <mc:Fallback xmlns="">
          <p:pic>
            <p:nvPicPr>
              <p:cNvPr id="15" name="Ink 14">
                <a:extLst>
                  <a:ext uri="{FF2B5EF4-FFF2-40B4-BE49-F238E27FC236}">
                    <a16:creationId xmlns:a16="http://schemas.microsoft.com/office/drawing/2014/main" id="{BB6C7630-8AB4-4048-7423-75A7329E764A}"/>
                  </a:ext>
                </a:extLst>
              </p:cNvPr>
              <p:cNvPicPr/>
              <p:nvPr/>
            </p:nvPicPr>
            <p:blipFill>
              <a:blip r:embed="rId8"/>
              <a:stretch>
                <a:fillRect/>
              </a:stretch>
            </p:blipFill>
            <p:spPr>
              <a:xfrm>
                <a:off x="2062138" y="4477756"/>
                <a:ext cx="1178300" cy="11783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6" name="Ink 15">
                <a:extLst>
                  <a:ext uri="{FF2B5EF4-FFF2-40B4-BE49-F238E27FC236}">
                    <a16:creationId xmlns:a16="http://schemas.microsoft.com/office/drawing/2014/main" id="{A0E82F1B-7C26-F13A-F3EC-5CF54CA61F67}"/>
                  </a:ext>
                </a:extLst>
              </p14:cNvPr>
              <p14:cNvContentPartPr/>
              <p14:nvPr/>
            </p14:nvContentPartPr>
            <p14:xfrm>
              <a:off x="6422010" y="3055855"/>
              <a:ext cx="11783" cy="11783"/>
            </p14:xfrm>
          </p:contentPart>
        </mc:Choice>
        <mc:Fallback xmlns="">
          <p:pic>
            <p:nvPicPr>
              <p:cNvPr id="16" name="Ink 15">
                <a:extLst>
                  <a:ext uri="{FF2B5EF4-FFF2-40B4-BE49-F238E27FC236}">
                    <a16:creationId xmlns:a16="http://schemas.microsoft.com/office/drawing/2014/main" id="{A0E82F1B-7C26-F13A-F3EC-5CF54CA61F67}"/>
                  </a:ext>
                </a:extLst>
              </p:cNvPr>
              <p:cNvPicPr/>
              <p:nvPr/>
            </p:nvPicPr>
            <p:blipFill>
              <a:blip r:embed="rId8"/>
              <a:stretch>
                <a:fillRect/>
              </a:stretch>
            </p:blipFill>
            <p:spPr>
              <a:xfrm>
                <a:off x="5832860" y="2466705"/>
                <a:ext cx="1178300" cy="1178300"/>
              </a:xfrm>
              <a:prstGeom prst="rect">
                <a:avLst/>
              </a:prstGeom>
            </p:spPr>
          </p:pic>
        </mc:Fallback>
      </mc:AlternateContent>
      <p:pic>
        <p:nvPicPr>
          <p:cNvPr id="18" name="Picture 17">
            <a:extLst>
              <a:ext uri="{FF2B5EF4-FFF2-40B4-BE49-F238E27FC236}">
                <a16:creationId xmlns:a16="http://schemas.microsoft.com/office/drawing/2014/main" id="{709EC600-E43F-1602-C085-CE884F05D55C}"/>
              </a:ext>
            </a:extLst>
          </p:cNvPr>
          <p:cNvPicPr>
            <a:picLocks noChangeAspect="1"/>
          </p:cNvPicPr>
          <p:nvPr/>
        </p:nvPicPr>
        <p:blipFill>
          <a:blip r:embed="rId19"/>
          <a:stretch>
            <a:fillRect/>
          </a:stretch>
        </p:blipFill>
        <p:spPr>
          <a:xfrm>
            <a:off x="7173488" y="4290756"/>
            <a:ext cx="4542540" cy="2053865"/>
          </a:xfrm>
          <a:prstGeom prst="rect">
            <a:avLst/>
          </a:prstGeom>
        </p:spPr>
      </p:pic>
    </p:spTree>
    <p:extLst>
      <p:ext uri="{BB962C8B-B14F-4D97-AF65-F5344CB8AC3E}">
        <p14:creationId xmlns:p14="http://schemas.microsoft.com/office/powerpoint/2010/main" val="1461341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E9684-7339-A190-CEDA-2140D973238C}"/>
            </a:ext>
          </a:extLst>
        </p:cNvPr>
        <p:cNvGrpSpPr/>
        <p:nvPr/>
      </p:nvGrpSpPr>
      <p:grpSpPr>
        <a:xfrm>
          <a:off x="0" y="0"/>
          <a:ext cx="0" cy="0"/>
          <a:chOff x="0" y="0"/>
          <a:chExt cx="0" cy="0"/>
        </a:xfrm>
      </p:grpSpPr>
      <p:sp>
        <p:nvSpPr>
          <p:cNvPr id="3074" name="Titel 1">
            <a:extLst>
              <a:ext uri="{FF2B5EF4-FFF2-40B4-BE49-F238E27FC236}">
                <a16:creationId xmlns:a16="http://schemas.microsoft.com/office/drawing/2014/main" id="{01CA7A5F-20E0-8547-55D2-4753A4AE6C8F}"/>
              </a:ext>
            </a:extLst>
          </p:cNvPr>
          <p:cNvSpPr>
            <a:spLocks noGrp="1" noChangeArrowheads="1"/>
          </p:cNvSpPr>
          <p:nvPr>
            <p:ph type="title"/>
          </p:nvPr>
        </p:nvSpPr>
        <p:spPr>
          <a:xfrm>
            <a:off x="838200" y="135087"/>
            <a:ext cx="10515600" cy="1325563"/>
          </a:xfrm>
        </p:spPr>
        <p:txBody>
          <a:bodyPr/>
          <a:lstStyle/>
          <a:p>
            <a:r>
              <a:rPr lang="nl-NL" altLang="nl-NL" sz="4800">
                <a:solidFill>
                  <a:srgbClr val="A64758"/>
                </a:solidFill>
                <a:latin typeface="+mn-lt"/>
                <a:ea typeface="Calibri"/>
                <a:cs typeface="Calibri"/>
              </a:rPr>
              <a:t>Contact</a:t>
            </a:r>
          </a:p>
        </p:txBody>
      </p:sp>
      <p:sp>
        <p:nvSpPr>
          <p:cNvPr id="2" name="Tijdelijke aanduiding voor inhoud 1">
            <a:extLst>
              <a:ext uri="{FF2B5EF4-FFF2-40B4-BE49-F238E27FC236}">
                <a16:creationId xmlns:a16="http://schemas.microsoft.com/office/drawing/2014/main" id="{AFDC4773-8B64-E222-8539-746CAF5EEFF3}"/>
              </a:ext>
            </a:extLst>
          </p:cNvPr>
          <p:cNvSpPr>
            <a:spLocks noGrp="1"/>
          </p:cNvSpPr>
          <p:nvPr>
            <p:ph idx="1"/>
          </p:nvPr>
        </p:nvSpPr>
        <p:spPr>
          <a:xfrm>
            <a:off x="838200" y="1336795"/>
            <a:ext cx="10875033" cy="5343374"/>
          </a:xfrm>
        </p:spPr>
        <p:txBody>
          <a:bodyPr/>
          <a:lstStyle/>
          <a:p>
            <a:pPr marL="457200" indent="-457200"/>
            <a:endParaRPr lang="nl-NL" sz="2600">
              <a:ea typeface="Calibri" panose="020F0502020204030204"/>
              <a:cs typeface="Calibri" panose="020F0502020204030204"/>
            </a:endParaRPr>
          </a:p>
          <a:p>
            <a:pPr marL="0" indent="0">
              <a:buNone/>
            </a:pPr>
            <a:endParaRPr lang="nl-NL" sz="2600">
              <a:ea typeface="Calibri" panose="020F0502020204030204"/>
              <a:cs typeface="Calibri" panose="020F0502020204030204"/>
            </a:endParaRPr>
          </a:p>
          <a:p>
            <a:pPr>
              <a:buFont typeface="Arial" panose="05000000000000000000" pitchFamily="2" charset="2"/>
              <a:buChar char="•"/>
            </a:pPr>
            <a:endParaRPr lang="nl-NL">
              <a:ea typeface="Calibri" panose="020F0502020204030204"/>
              <a:cs typeface="Calibri" panose="020F0502020204030204"/>
            </a:endParaRPr>
          </a:p>
          <a:p>
            <a:endParaRPr lang="nl-NL">
              <a:ea typeface="Calibri" panose="020F0502020204030204"/>
              <a:cs typeface="Calibri" panose="020F0502020204030204"/>
            </a:endParaRPr>
          </a:p>
          <a:p>
            <a:endParaRPr lang="nl-NL">
              <a:ea typeface="Calibri" panose="020F0502020204030204"/>
              <a:cs typeface="Calibri" panose="020F0502020204030204"/>
            </a:endParaRPr>
          </a:p>
          <a:p>
            <a:endParaRPr lang="nl-NL">
              <a:ea typeface="Calibri" panose="020F0502020204030204"/>
              <a:cs typeface="Calibri" panose="020F0502020204030204"/>
            </a:endParaRPr>
          </a:p>
          <a:p>
            <a:pPr marL="0" indent="0">
              <a:buNone/>
            </a:pPr>
            <a:endParaRPr lang="nl-NL">
              <a:ea typeface="Calibri" panose="020F0502020204030204"/>
              <a:cs typeface="Calibri" panose="020F0502020204030204"/>
            </a:endParaRPr>
          </a:p>
          <a:p>
            <a:pPr marL="0" indent="0">
              <a:buNone/>
            </a:pPr>
            <a:endParaRPr lang="nl-NL">
              <a:ea typeface="Calibri" panose="020F0502020204030204"/>
              <a:cs typeface="Calibri" panose="020F0502020204030204"/>
            </a:endParaRPr>
          </a:p>
        </p:txBody>
      </p:sp>
      <p:pic>
        <p:nvPicPr>
          <p:cNvPr id="5" name="Afbeelding 4">
            <a:extLst>
              <a:ext uri="{FF2B5EF4-FFF2-40B4-BE49-F238E27FC236}">
                <a16:creationId xmlns:a16="http://schemas.microsoft.com/office/drawing/2014/main" id="{BB4CEAB0-376B-332E-1C8A-4704A50F22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Kan een afbeelding zijn van ‎6 mensen, fiets en ‎de tekst '‎voor nson Bike voor Parkinson Bike Park or ison 回 Pa Bik ike arkin n Bike Parkins op nien Berg Bike voor Parkinson ቀቤ paui U ผลมิ B! B!NOAL OAL rea قی 口 Bike voor Parkinson € 11.60g,- 17. ብማ vels Pa ce voor kinson Adays חי FPrskiston or ison kimantet eanNat Bikevoor Bike voor Parkinson F 日 E O0 S アレ Bike Bikevoor voor Parkinson or or Bike Parki ki‎'‎‎">
            <a:extLst>
              <a:ext uri="{FF2B5EF4-FFF2-40B4-BE49-F238E27FC236}">
                <a16:creationId xmlns:a16="http://schemas.microsoft.com/office/drawing/2014/main" id="{3F67DBB6-6A85-0A88-03C2-FA40B45B6A54}"/>
              </a:ext>
            </a:extLst>
          </p:cNvPr>
          <p:cNvPicPr>
            <a:picLocks noChangeAspect="1"/>
          </p:cNvPicPr>
          <p:nvPr/>
        </p:nvPicPr>
        <p:blipFill>
          <a:blip r:embed="rId3"/>
          <a:stretch>
            <a:fillRect/>
          </a:stretch>
        </p:blipFill>
        <p:spPr>
          <a:xfrm>
            <a:off x="4174440" y="3588708"/>
            <a:ext cx="4202256" cy="2707389"/>
          </a:xfrm>
          <a:prstGeom prst="rect">
            <a:avLst/>
          </a:prstGeom>
        </p:spPr>
      </p:pic>
      <p:sp>
        <p:nvSpPr>
          <p:cNvPr id="6" name="TextBox 5">
            <a:extLst>
              <a:ext uri="{FF2B5EF4-FFF2-40B4-BE49-F238E27FC236}">
                <a16:creationId xmlns:a16="http://schemas.microsoft.com/office/drawing/2014/main" id="{63A6E52D-D87C-65CE-FFB9-D28423EC9DA6}"/>
              </a:ext>
            </a:extLst>
          </p:cNvPr>
          <p:cNvSpPr txBox="1"/>
          <p:nvPr/>
        </p:nvSpPr>
        <p:spPr>
          <a:xfrm>
            <a:off x="1237673" y="1925169"/>
            <a:ext cx="1039639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latin typeface="Calibri"/>
                <a:ea typeface="Calibri"/>
                <a:cs typeface="Calibri"/>
                <a:hlinkClick r:id="rId4"/>
              </a:rPr>
              <a:t>sandrien@parkinson-vereniging.nl</a:t>
            </a:r>
            <a:endParaRPr lang="en-US" sz="2800">
              <a:ea typeface="Calibri" panose="020F0502020204030204" pitchFamily="34" charset="0"/>
              <a:cs typeface="Calibri" panose="020F0502020204030204" pitchFamily="34" charset="0"/>
            </a:endParaRPr>
          </a:p>
          <a:p>
            <a:endParaRPr lang="en-US" sz="2800">
              <a:ea typeface="Calibri"/>
              <a:cs typeface="Calibri"/>
            </a:endParaRPr>
          </a:p>
          <a:p>
            <a:r>
              <a:rPr lang="en-US" sz="2800" err="1">
                <a:latin typeface="Calibri"/>
                <a:ea typeface="Calibri"/>
                <a:cs typeface="Calibri"/>
              </a:rPr>
              <a:t>Werkdagen</a:t>
            </a:r>
            <a:r>
              <a:rPr lang="en-US" sz="2800">
                <a:latin typeface="Calibri"/>
                <a:ea typeface="Calibri"/>
                <a:cs typeface="Calibri"/>
              </a:rPr>
              <a:t>: </a:t>
            </a:r>
            <a:r>
              <a:rPr lang="en-US" sz="2800" err="1">
                <a:latin typeface="Calibri"/>
                <a:ea typeface="Calibri"/>
                <a:cs typeface="Calibri"/>
              </a:rPr>
              <a:t>maandag</a:t>
            </a:r>
            <a:r>
              <a:rPr lang="en-US" sz="2800">
                <a:latin typeface="Calibri"/>
                <a:ea typeface="Calibri"/>
                <a:cs typeface="Calibri"/>
              </a:rPr>
              <a:t> t/m </a:t>
            </a:r>
            <a:r>
              <a:rPr lang="en-US" sz="2800" err="1">
                <a:latin typeface="Calibri"/>
                <a:ea typeface="Calibri"/>
                <a:cs typeface="Calibri"/>
              </a:rPr>
              <a:t>donderdag</a:t>
            </a:r>
            <a:endParaRPr lang="en-US" sz="2800" err="1">
              <a:ea typeface="Calibri"/>
              <a:cs typeface="Calibri"/>
            </a:endParaRPr>
          </a:p>
        </p:txBody>
      </p:sp>
    </p:spTree>
    <p:extLst>
      <p:ext uri="{BB962C8B-B14F-4D97-AF65-F5344CB8AC3E}">
        <p14:creationId xmlns:p14="http://schemas.microsoft.com/office/powerpoint/2010/main" val="2655775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F07F8E6-C18E-4D4A-B08E-B05715721854}"/>
              </a:ext>
            </a:extLst>
          </p:cNvPr>
          <p:cNvSpPr>
            <a:spLocks noGrp="1" noChangeArrowheads="1"/>
          </p:cNvSpPr>
          <p:nvPr>
            <p:ph type="title"/>
          </p:nvPr>
        </p:nvSpPr>
        <p:spPr>
          <a:xfrm>
            <a:off x="597529" y="365125"/>
            <a:ext cx="11280618" cy="1325563"/>
          </a:xfrm>
        </p:spPr>
        <p:txBody>
          <a:bodyPr/>
          <a:lstStyle/>
          <a:p>
            <a:pPr algn="l"/>
            <a:r>
              <a:rPr lang="nl-NL" altLang="nl-NL">
                <a:solidFill>
                  <a:srgbClr val="A64758"/>
                </a:solidFill>
                <a:latin typeface="+mn-lt"/>
              </a:rPr>
              <a:t>Verspreiden uitnodiging, toestemmingsformulier </a:t>
            </a:r>
          </a:p>
        </p:txBody>
      </p:sp>
      <p:sp>
        <p:nvSpPr>
          <p:cNvPr id="2" name="Tijdelijke aanduiding voor inhoud 1">
            <a:extLst>
              <a:ext uri="{FF2B5EF4-FFF2-40B4-BE49-F238E27FC236}">
                <a16:creationId xmlns:a16="http://schemas.microsoft.com/office/drawing/2014/main" id="{1295E611-5502-4C3D-91D4-BDBEE89D8C21}"/>
              </a:ext>
            </a:extLst>
          </p:cNvPr>
          <p:cNvSpPr>
            <a:spLocks noGrp="1"/>
          </p:cNvSpPr>
          <p:nvPr>
            <p:ph idx="1"/>
          </p:nvPr>
        </p:nvSpPr>
        <p:spPr/>
        <p:txBody>
          <a:bodyPr/>
          <a:lstStyle/>
          <a:p>
            <a:pPr marL="0" indent="0">
              <a:buNone/>
            </a:pPr>
            <a:endParaRPr lang="nl-NL"/>
          </a:p>
          <a:p>
            <a:pPr>
              <a:buFont typeface="Wingdings" panose="05000000000000000000" pitchFamily="2" charset="2"/>
              <a:buChar char="Ø"/>
            </a:pPr>
            <a:r>
              <a:rPr lang="nl-NL"/>
              <a:t> Nieuwe mogelijkheden in ons CRM	</a:t>
            </a:r>
          </a:p>
          <a:p>
            <a:pPr>
              <a:buFont typeface="Wingdings" panose="05000000000000000000" pitchFamily="2" charset="2"/>
              <a:buChar char="Ø"/>
            </a:pPr>
            <a:r>
              <a:rPr lang="nl-NL"/>
              <a:t> Waarom?	</a:t>
            </a:r>
          </a:p>
          <a:p>
            <a:pPr lvl="1">
              <a:buFont typeface="Wingdings" panose="05000000000000000000" pitchFamily="2" charset="2"/>
              <a:buChar char="Ø"/>
            </a:pPr>
            <a:r>
              <a:rPr lang="nl-NL"/>
              <a:t>  	Minder werk voor werkgroep Café</a:t>
            </a:r>
            <a:endParaRPr lang="nl-NL">
              <a:ea typeface="Calibri"/>
              <a:cs typeface="Calibri"/>
            </a:endParaRPr>
          </a:p>
          <a:p>
            <a:pPr lvl="1">
              <a:buFont typeface="Wingdings" panose="05000000000000000000" pitchFamily="2" charset="2"/>
              <a:buChar char="Ø"/>
            </a:pPr>
            <a:r>
              <a:rPr lang="nl-NL"/>
              <a:t>   Veiliger en AVG verantwoord</a:t>
            </a:r>
          </a:p>
          <a:p>
            <a:pPr lvl="1">
              <a:buFont typeface="Wingdings" panose="05000000000000000000" pitchFamily="2" charset="2"/>
              <a:buChar char="Ø"/>
            </a:pPr>
            <a:endParaRPr lang="nl-NL"/>
          </a:p>
        </p:txBody>
      </p:sp>
      <p:pic>
        <p:nvPicPr>
          <p:cNvPr id="5" name="Afbeelding 4">
            <a:extLst>
              <a:ext uri="{FF2B5EF4-FFF2-40B4-BE49-F238E27FC236}">
                <a16:creationId xmlns:a16="http://schemas.microsoft.com/office/drawing/2014/main" id="{C2F2CCEC-1E40-48F1-AD0C-B7150E374F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563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F07F8E6-C18E-4D4A-B08E-B05715721854}"/>
              </a:ext>
            </a:extLst>
          </p:cNvPr>
          <p:cNvSpPr>
            <a:spLocks noGrp="1" noChangeArrowheads="1"/>
          </p:cNvSpPr>
          <p:nvPr>
            <p:ph type="title"/>
          </p:nvPr>
        </p:nvSpPr>
        <p:spPr/>
        <p:txBody>
          <a:bodyPr/>
          <a:lstStyle/>
          <a:p>
            <a:pPr algn="l"/>
            <a:r>
              <a:rPr lang="nl-NL" altLang="nl-NL" sz="4800">
                <a:solidFill>
                  <a:srgbClr val="A64758"/>
                </a:solidFill>
                <a:latin typeface="+mn-lt"/>
              </a:rPr>
              <a:t>Basiscursus voor nieuwe </a:t>
            </a:r>
            <a:r>
              <a:rPr lang="nl-NL" altLang="nl-NL" sz="4800" err="1">
                <a:solidFill>
                  <a:srgbClr val="A64758"/>
                </a:solidFill>
                <a:latin typeface="+mn-lt"/>
              </a:rPr>
              <a:t>werkgroepleden</a:t>
            </a:r>
            <a:endParaRPr lang="nl-NL" altLang="nl-NL" sz="4800">
              <a:solidFill>
                <a:srgbClr val="A64758"/>
              </a:solidFill>
              <a:latin typeface="+mn-lt"/>
            </a:endParaRPr>
          </a:p>
        </p:txBody>
      </p:sp>
      <p:sp>
        <p:nvSpPr>
          <p:cNvPr id="2" name="Tijdelijke aanduiding voor inhoud 1">
            <a:extLst>
              <a:ext uri="{FF2B5EF4-FFF2-40B4-BE49-F238E27FC236}">
                <a16:creationId xmlns:a16="http://schemas.microsoft.com/office/drawing/2014/main" id="{1295E611-5502-4C3D-91D4-BDBEE89D8C21}"/>
              </a:ext>
            </a:extLst>
          </p:cNvPr>
          <p:cNvSpPr>
            <a:spLocks noGrp="1"/>
          </p:cNvSpPr>
          <p:nvPr>
            <p:ph idx="1"/>
          </p:nvPr>
        </p:nvSpPr>
        <p:spPr>
          <a:xfrm>
            <a:off x="927847" y="1434353"/>
            <a:ext cx="10425953" cy="4948518"/>
          </a:xfrm>
        </p:spPr>
        <p:txBody>
          <a:bodyPr/>
          <a:lstStyle/>
          <a:p>
            <a:pPr>
              <a:buFont typeface="Wingdings" panose="05000000000000000000" pitchFamily="2" charset="2"/>
              <a:buChar char="Ø"/>
            </a:pPr>
            <a:endParaRPr lang="nl-NL"/>
          </a:p>
          <a:p>
            <a:pPr marL="0" indent="0">
              <a:buNone/>
            </a:pPr>
            <a:endParaRPr lang="nl-NL"/>
          </a:p>
        </p:txBody>
      </p:sp>
      <p:pic>
        <p:nvPicPr>
          <p:cNvPr id="5" name="Afbeelding 4">
            <a:extLst>
              <a:ext uri="{FF2B5EF4-FFF2-40B4-BE49-F238E27FC236}">
                <a16:creationId xmlns:a16="http://schemas.microsoft.com/office/drawing/2014/main" id="{C2F2CCEC-1E40-48F1-AD0C-B7150E374F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jdelijke aanduiding voor inhoud 1">
            <a:extLst>
              <a:ext uri="{FF2B5EF4-FFF2-40B4-BE49-F238E27FC236}">
                <a16:creationId xmlns:a16="http://schemas.microsoft.com/office/drawing/2014/main" id="{AB7A77F2-1006-921E-1C73-3DDF017886E1}"/>
              </a:ext>
            </a:extLst>
          </p:cNvPr>
          <p:cNvSpPr txBox="1">
            <a:spLocks/>
          </p:cNvSpPr>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l-NL"/>
          </a:p>
          <a:p>
            <a:pPr>
              <a:buFont typeface="Wingdings" panose="05000000000000000000" pitchFamily="2" charset="2"/>
              <a:buChar char="Ø"/>
            </a:pPr>
            <a:r>
              <a:rPr lang="nl-NL"/>
              <a:t> Wordt momenteel vernieuwd door </a:t>
            </a:r>
            <a:r>
              <a:rPr lang="nl-NL" err="1"/>
              <a:t>Involv</a:t>
            </a:r>
            <a:endParaRPr lang="nl-NL">
              <a:ea typeface="Calibri"/>
              <a:cs typeface="Calibri"/>
            </a:endParaRPr>
          </a:p>
          <a:p>
            <a:pPr>
              <a:buFont typeface="Wingdings" panose="05000000000000000000" pitchFamily="2" charset="2"/>
              <a:buChar char="Ø"/>
            </a:pPr>
            <a:r>
              <a:rPr lang="nl-NL"/>
              <a:t> Waarom?	</a:t>
            </a:r>
          </a:p>
          <a:p>
            <a:pPr lvl="1">
              <a:buFont typeface="Wingdings" panose="05000000000000000000" pitchFamily="2" charset="2"/>
              <a:buChar char="Ø"/>
            </a:pPr>
            <a:r>
              <a:rPr lang="nl-NL"/>
              <a:t>  	Huidige cursus is aan vernieuwing toe </a:t>
            </a:r>
            <a:endParaRPr lang="nl-NL">
              <a:ea typeface="Calibri"/>
              <a:cs typeface="Calibri"/>
            </a:endParaRPr>
          </a:p>
          <a:p>
            <a:pPr lvl="1">
              <a:buFont typeface="Wingdings" panose="05000000000000000000" pitchFamily="2" charset="2"/>
              <a:buChar char="Ø"/>
            </a:pPr>
            <a:r>
              <a:rPr lang="nl-NL"/>
              <a:t>  Nieuwe cursusleider</a:t>
            </a:r>
          </a:p>
          <a:p>
            <a:pPr lvl="1">
              <a:buFont typeface="Wingdings" panose="05000000000000000000" pitchFamily="2" charset="2"/>
              <a:buChar char="Ø"/>
            </a:pPr>
            <a:r>
              <a:rPr lang="nl-NL">
                <a:ea typeface="Calibri" panose="020F0502020204030204"/>
                <a:cs typeface="Calibri" panose="020F0502020204030204"/>
              </a:rPr>
              <a:t>  Volgende editie in het voorjaar</a:t>
            </a:r>
          </a:p>
          <a:p>
            <a:pPr lvl="1">
              <a:buFont typeface="Wingdings" panose="05000000000000000000" pitchFamily="2" charset="2"/>
              <a:buChar char="Ø"/>
            </a:pPr>
            <a:endParaRPr lang="nl-NL"/>
          </a:p>
        </p:txBody>
      </p:sp>
    </p:spTree>
    <p:extLst>
      <p:ext uri="{BB962C8B-B14F-4D97-AF65-F5344CB8AC3E}">
        <p14:creationId xmlns:p14="http://schemas.microsoft.com/office/powerpoint/2010/main" val="3610303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924EF-FC52-E72B-B573-611049C04E3E}"/>
            </a:ext>
          </a:extLst>
        </p:cNvPr>
        <p:cNvGrpSpPr/>
        <p:nvPr/>
      </p:nvGrpSpPr>
      <p:grpSpPr>
        <a:xfrm>
          <a:off x="0" y="0"/>
          <a:ext cx="0" cy="0"/>
          <a:chOff x="0" y="0"/>
          <a:chExt cx="0" cy="0"/>
        </a:xfrm>
      </p:grpSpPr>
      <p:sp>
        <p:nvSpPr>
          <p:cNvPr id="3074" name="Titel 1">
            <a:extLst>
              <a:ext uri="{FF2B5EF4-FFF2-40B4-BE49-F238E27FC236}">
                <a16:creationId xmlns:a16="http://schemas.microsoft.com/office/drawing/2014/main" id="{7CE85284-FE56-6FD2-89DD-18A8FFCC0C61}"/>
              </a:ext>
            </a:extLst>
          </p:cNvPr>
          <p:cNvSpPr>
            <a:spLocks noGrp="1" noChangeArrowheads="1"/>
          </p:cNvSpPr>
          <p:nvPr>
            <p:ph type="title"/>
          </p:nvPr>
        </p:nvSpPr>
        <p:spPr/>
        <p:txBody>
          <a:bodyPr/>
          <a:lstStyle/>
          <a:p>
            <a:r>
              <a:rPr lang="nl-NL" altLang="nl-NL" sz="4800">
                <a:solidFill>
                  <a:srgbClr val="A64758"/>
                </a:solidFill>
                <a:latin typeface="+mn-lt"/>
              </a:rPr>
              <a:t>Landelijk </a:t>
            </a:r>
            <a:r>
              <a:rPr lang="nl-NL" altLang="nl-NL" sz="4800" err="1">
                <a:solidFill>
                  <a:srgbClr val="A64758"/>
                </a:solidFill>
                <a:latin typeface="+mn-lt"/>
              </a:rPr>
              <a:t>parkinson</a:t>
            </a:r>
            <a:r>
              <a:rPr lang="nl-NL" altLang="nl-NL" sz="4800">
                <a:solidFill>
                  <a:srgbClr val="A64758"/>
                </a:solidFill>
                <a:latin typeface="+mn-lt"/>
              </a:rPr>
              <a:t> platform</a:t>
            </a:r>
          </a:p>
        </p:txBody>
      </p:sp>
      <p:sp>
        <p:nvSpPr>
          <p:cNvPr id="2" name="Tijdelijke aanduiding voor inhoud 1">
            <a:extLst>
              <a:ext uri="{FF2B5EF4-FFF2-40B4-BE49-F238E27FC236}">
                <a16:creationId xmlns:a16="http://schemas.microsoft.com/office/drawing/2014/main" id="{093C4540-69AD-ECBF-6CD4-7516E68D9480}"/>
              </a:ext>
            </a:extLst>
          </p:cNvPr>
          <p:cNvSpPr>
            <a:spLocks noGrp="1"/>
          </p:cNvSpPr>
          <p:nvPr>
            <p:ph idx="1"/>
          </p:nvPr>
        </p:nvSpPr>
        <p:spPr>
          <a:xfrm>
            <a:off x="927847" y="1434353"/>
            <a:ext cx="10425953" cy="4948518"/>
          </a:xfrm>
        </p:spPr>
        <p:txBody>
          <a:bodyPr/>
          <a:lstStyle/>
          <a:p>
            <a:pPr>
              <a:buFont typeface="Wingdings" panose="05000000000000000000" pitchFamily="2" charset="2"/>
              <a:buChar char="Ø"/>
            </a:pPr>
            <a:endParaRPr lang="nl-NL"/>
          </a:p>
          <a:p>
            <a:pPr marL="0" indent="0">
              <a:buNone/>
            </a:pPr>
            <a:endParaRPr lang="nl-NL"/>
          </a:p>
        </p:txBody>
      </p:sp>
      <p:pic>
        <p:nvPicPr>
          <p:cNvPr id="5" name="Afbeelding 4">
            <a:extLst>
              <a:ext uri="{FF2B5EF4-FFF2-40B4-BE49-F238E27FC236}">
                <a16:creationId xmlns:a16="http://schemas.microsoft.com/office/drawing/2014/main" id="{554B097B-087A-9DF2-F0B3-ACA11CEBF6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jdelijke aanduiding voor inhoud 1">
            <a:extLst>
              <a:ext uri="{FF2B5EF4-FFF2-40B4-BE49-F238E27FC236}">
                <a16:creationId xmlns:a16="http://schemas.microsoft.com/office/drawing/2014/main" id="{FB143EBD-6AF0-CCFA-C1E4-732B7C0674A6}"/>
              </a:ext>
            </a:extLst>
          </p:cNvPr>
          <p:cNvSpPr txBox="1">
            <a:spLocks/>
          </p:cNvSpPr>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l-NL"/>
          </a:p>
          <a:p>
            <a:pPr>
              <a:buFont typeface="Wingdings" panose="05000000000000000000" pitchFamily="2" charset="2"/>
              <a:buChar char="Ø"/>
            </a:pPr>
            <a:r>
              <a:rPr lang="nl-NL"/>
              <a:t> </a:t>
            </a:r>
            <a:r>
              <a:rPr lang="nl-NL" err="1"/>
              <a:t>BikevoorParkinson</a:t>
            </a:r>
            <a:endParaRPr lang="nl-NL">
              <a:ea typeface="Calibri"/>
              <a:cs typeface="Calibri"/>
            </a:endParaRPr>
          </a:p>
          <a:p>
            <a:pPr>
              <a:buFont typeface="Wingdings" panose="05000000000000000000" pitchFamily="2" charset="2"/>
              <a:buChar char="Ø"/>
            </a:pPr>
            <a:r>
              <a:rPr lang="nl-NL"/>
              <a:t> Eén centrale plek waar alle informatie over Parkinson en     </a:t>
            </a:r>
            <a:br>
              <a:rPr lang="nl-NL"/>
            </a:br>
            <a:r>
              <a:rPr lang="nl-NL"/>
              <a:t>  parkinsonisme te vinden is. </a:t>
            </a:r>
            <a:endParaRPr lang="nl-NL">
              <a:ea typeface="Calibri"/>
              <a:cs typeface="Calibri"/>
            </a:endParaRPr>
          </a:p>
          <a:p>
            <a:pPr>
              <a:buFont typeface="Wingdings" panose="05000000000000000000" pitchFamily="2" charset="2"/>
              <a:buChar char="Ø"/>
            </a:pPr>
            <a:r>
              <a:rPr lang="nl-NL">
                <a:ea typeface="Calibri"/>
                <a:cs typeface="Calibri"/>
              </a:rPr>
              <a:t> Lancering in 2026</a:t>
            </a:r>
          </a:p>
        </p:txBody>
      </p:sp>
    </p:spTree>
    <p:extLst>
      <p:ext uri="{BB962C8B-B14F-4D97-AF65-F5344CB8AC3E}">
        <p14:creationId xmlns:p14="http://schemas.microsoft.com/office/powerpoint/2010/main" val="914372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F07F8E6-C18E-4D4A-B08E-B05715721854}"/>
              </a:ext>
            </a:extLst>
          </p:cNvPr>
          <p:cNvSpPr>
            <a:spLocks noGrp="1" noChangeArrowheads="1"/>
          </p:cNvSpPr>
          <p:nvPr>
            <p:ph type="title"/>
          </p:nvPr>
        </p:nvSpPr>
        <p:spPr/>
        <p:txBody>
          <a:bodyPr/>
          <a:lstStyle/>
          <a:p>
            <a:pPr algn="l"/>
            <a:r>
              <a:rPr lang="nl-NL" altLang="nl-NL" sz="4800">
                <a:solidFill>
                  <a:srgbClr val="A64758"/>
                </a:solidFill>
                <a:latin typeface="+mn-lt"/>
              </a:rPr>
              <a:t>Agenda regio bijeenkomst 2025 - 2</a:t>
            </a:r>
          </a:p>
        </p:txBody>
      </p:sp>
      <p:pic>
        <p:nvPicPr>
          <p:cNvPr id="5" name="Afbeelding 4">
            <a:extLst>
              <a:ext uri="{FF2B5EF4-FFF2-40B4-BE49-F238E27FC236}">
                <a16:creationId xmlns:a16="http://schemas.microsoft.com/office/drawing/2014/main" id="{C2F2CCEC-1E40-48F1-AD0C-B7150E374F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jdelijke aanduiding voor inhoud 1">
            <a:extLst>
              <a:ext uri="{FF2B5EF4-FFF2-40B4-BE49-F238E27FC236}">
                <a16:creationId xmlns:a16="http://schemas.microsoft.com/office/drawing/2014/main" id="{7B264710-DC8D-4DE0-C673-2490056BD454}"/>
              </a:ext>
            </a:extLst>
          </p:cNvPr>
          <p:cNvSpPr txBox="1">
            <a:spLocks/>
          </p:cNvSpPr>
          <p:nvPr/>
        </p:nvSpPr>
        <p:spPr bwMode="auto">
          <a:xfrm>
            <a:off x="838200" y="2429434"/>
            <a:ext cx="10515600" cy="361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Wingdings" panose="05000000000000000000" pitchFamily="2" charset="2"/>
              <a:buChar char="Ø"/>
            </a:pPr>
            <a:r>
              <a:rPr lang="nl-NL" sz="2800"/>
              <a:t>Onderlinge uitwisseling en ervaringen</a:t>
            </a:r>
          </a:p>
          <a:p>
            <a:pPr marL="457200" lvl="1" indent="0">
              <a:buNone/>
            </a:pPr>
            <a:r>
              <a:rPr lang="nl-NL" sz="2000"/>
              <a:t> </a:t>
            </a:r>
          </a:p>
          <a:p>
            <a:pPr lvl="1"/>
            <a:r>
              <a:rPr lang="nl-NL" sz="2000"/>
              <a:t>    Hoe gaan jullie om met …</a:t>
            </a:r>
            <a:endParaRPr lang="nl-NL" sz="2000">
              <a:ea typeface="Calibri"/>
              <a:cs typeface="Calibri"/>
            </a:endParaRPr>
          </a:p>
          <a:p>
            <a:pPr lvl="1"/>
            <a:r>
              <a:rPr lang="nl-NL" sz="2000"/>
              <a:t>    Vragen van bezoekers in het Café</a:t>
            </a:r>
            <a:endParaRPr lang="nl-NL" sz="2000">
              <a:ea typeface="Calibri"/>
              <a:cs typeface="Calibri"/>
            </a:endParaRPr>
          </a:p>
          <a:p>
            <a:pPr lvl="1"/>
            <a:r>
              <a:rPr lang="nl-NL" sz="2000">
                <a:ea typeface="Calibri"/>
                <a:cs typeface="Calibri"/>
              </a:rPr>
              <a:t>    Mailbox van het Café</a:t>
            </a:r>
          </a:p>
          <a:p>
            <a:pPr lvl="1"/>
            <a:r>
              <a:rPr lang="nl-NL" sz="2000">
                <a:ea typeface="Calibri"/>
                <a:cs typeface="Calibri"/>
              </a:rPr>
              <a:t>    Website van het Café </a:t>
            </a:r>
          </a:p>
          <a:p>
            <a:pPr lvl="1"/>
            <a:r>
              <a:rPr lang="nl-NL" sz="2000">
                <a:ea typeface="Calibri"/>
                <a:cs typeface="Calibri"/>
              </a:rPr>
              <a:t>    Gebruik QR code, wanneer inzetten?</a:t>
            </a:r>
            <a:endParaRPr lang="nl-NL" sz="2000"/>
          </a:p>
          <a:p>
            <a:pPr lvl="1"/>
            <a:r>
              <a:rPr lang="nl-NL" sz="2000"/>
              <a:t>    Samenwerking met andere Parkinson of Yoppers Cafés</a:t>
            </a:r>
            <a:endParaRPr lang="nl-NL" sz="1600"/>
          </a:p>
          <a:p>
            <a:pPr lvl="1"/>
            <a:r>
              <a:rPr lang="nl-NL" sz="2000"/>
              <a:t>    Tips &amp; tricks</a:t>
            </a:r>
          </a:p>
          <a:p>
            <a:pPr>
              <a:buFont typeface="Wingdings" panose="05000000000000000000" pitchFamily="2" charset="2"/>
              <a:buChar char="Ø"/>
            </a:pPr>
            <a:endParaRPr lang="nl-NL"/>
          </a:p>
          <a:p>
            <a:pPr marL="0" indent="0">
              <a:buFont typeface="Arial" panose="020B0604020202020204" pitchFamily="34" charset="0"/>
              <a:buNone/>
            </a:pPr>
            <a:endParaRPr lang="nl-NL"/>
          </a:p>
          <a:p>
            <a:pPr marL="0" indent="0">
              <a:buFont typeface="Arial" panose="020B0604020202020204" pitchFamily="34" charset="0"/>
              <a:buNone/>
            </a:pPr>
            <a:endParaRPr lang="nl-NL"/>
          </a:p>
        </p:txBody>
      </p:sp>
    </p:spTree>
    <p:extLst>
      <p:ext uri="{BB962C8B-B14F-4D97-AF65-F5344CB8AC3E}">
        <p14:creationId xmlns:p14="http://schemas.microsoft.com/office/powerpoint/2010/main" val="2307514596"/>
      </p:ext>
    </p:extLst>
  </p:cSld>
  <p:clrMapOvr>
    <a:masterClrMapping/>
  </p:clrMapOvr>
  <p:extLst>
    <p:ext uri="{6950BFC3-D8DA-4A85-94F7-54DA5524770B}">
      <p188:commentRel xmlns:p188="http://schemas.microsoft.com/office/powerpoint/2018/8/main" r:id="rId2"/>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B65B7-FDFD-C4B9-F5E4-63281A336C80}"/>
            </a:ext>
          </a:extLst>
        </p:cNvPr>
        <p:cNvGrpSpPr/>
        <p:nvPr/>
      </p:nvGrpSpPr>
      <p:grpSpPr>
        <a:xfrm>
          <a:off x="0" y="0"/>
          <a:ext cx="0" cy="0"/>
          <a:chOff x="0" y="0"/>
          <a:chExt cx="0" cy="0"/>
        </a:xfrm>
      </p:grpSpPr>
      <p:sp>
        <p:nvSpPr>
          <p:cNvPr id="3074" name="Titel 1">
            <a:extLst>
              <a:ext uri="{FF2B5EF4-FFF2-40B4-BE49-F238E27FC236}">
                <a16:creationId xmlns:a16="http://schemas.microsoft.com/office/drawing/2014/main" id="{1BF4B8F3-F5C8-905B-5473-269672E505C7}"/>
              </a:ext>
            </a:extLst>
          </p:cNvPr>
          <p:cNvSpPr>
            <a:spLocks noGrp="1" noChangeArrowheads="1"/>
          </p:cNvSpPr>
          <p:nvPr>
            <p:ph type="title"/>
          </p:nvPr>
        </p:nvSpPr>
        <p:spPr>
          <a:xfrm>
            <a:off x="838200" y="681037"/>
            <a:ext cx="10515600" cy="1325563"/>
          </a:xfrm>
        </p:spPr>
        <p:txBody>
          <a:bodyPr/>
          <a:lstStyle/>
          <a:p>
            <a:r>
              <a:rPr lang="nl-NL" altLang="nl-NL" sz="4800">
                <a:solidFill>
                  <a:srgbClr val="A64758"/>
                </a:solidFill>
                <a:latin typeface="+mn-lt"/>
              </a:rPr>
              <a:t>11 april (WPD) Symposium Parkinson Vereniging</a:t>
            </a:r>
            <a:endParaRPr lang="nl-NL" altLang="nl-NL" sz="4800">
              <a:solidFill>
                <a:srgbClr val="A64758"/>
              </a:solidFill>
              <a:latin typeface="Calibri"/>
              <a:ea typeface="Calibri"/>
              <a:cs typeface="Calibri"/>
            </a:endParaRPr>
          </a:p>
        </p:txBody>
      </p:sp>
      <p:sp>
        <p:nvSpPr>
          <p:cNvPr id="2" name="Tijdelijke aanduiding voor inhoud 1">
            <a:extLst>
              <a:ext uri="{FF2B5EF4-FFF2-40B4-BE49-F238E27FC236}">
                <a16:creationId xmlns:a16="http://schemas.microsoft.com/office/drawing/2014/main" id="{8C0F856D-DA59-22CA-A34B-4AE7F66CEDE9}"/>
              </a:ext>
            </a:extLst>
          </p:cNvPr>
          <p:cNvSpPr>
            <a:spLocks noGrp="1"/>
          </p:cNvSpPr>
          <p:nvPr>
            <p:ph idx="1"/>
          </p:nvPr>
        </p:nvSpPr>
        <p:spPr>
          <a:xfrm>
            <a:off x="927847" y="1434353"/>
            <a:ext cx="10425953" cy="4948518"/>
          </a:xfrm>
        </p:spPr>
        <p:txBody>
          <a:bodyPr/>
          <a:lstStyle/>
          <a:p>
            <a:pPr>
              <a:buFont typeface="Wingdings" panose="05000000000000000000" pitchFamily="2" charset="2"/>
              <a:buChar char="Ø"/>
            </a:pPr>
            <a:endParaRPr lang="nl-NL"/>
          </a:p>
          <a:p>
            <a:pPr marL="0" indent="0">
              <a:buNone/>
            </a:pPr>
            <a:endParaRPr lang="nl-NL"/>
          </a:p>
        </p:txBody>
      </p:sp>
      <p:pic>
        <p:nvPicPr>
          <p:cNvPr id="5" name="Afbeelding 4">
            <a:extLst>
              <a:ext uri="{FF2B5EF4-FFF2-40B4-BE49-F238E27FC236}">
                <a16:creationId xmlns:a16="http://schemas.microsoft.com/office/drawing/2014/main" id="{0E11B7FE-DACF-F671-EC78-09E4D63221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jdelijke aanduiding voor inhoud 1">
            <a:extLst>
              <a:ext uri="{FF2B5EF4-FFF2-40B4-BE49-F238E27FC236}">
                <a16:creationId xmlns:a16="http://schemas.microsoft.com/office/drawing/2014/main" id="{ACA98AE4-E8A4-B1EE-D14D-4520CB030ACA}"/>
              </a:ext>
            </a:extLst>
          </p:cNvPr>
          <p:cNvSpPr txBox="1">
            <a:spLocks/>
          </p:cNvSpPr>
          <p:nvPr/>
        </p:nvSpPr>
        <p:spPr bwMode="auto">
          <a:xfrm>
            <a:off x="927847" y="2335711"/>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l-NL" dirty="0"/>
          </a:p>
          <a:p>
            <a:pPr>
              <a:buFont typeface="Wingdings" panose="05000000000000000000" pitchFamily="2" charset="2"/>
              <a:buChar char="Ø"/>
            </a:pPr>
            <a:r>
              <a:rPr lang="nl-NL" dirty="0"/>
              <a:t> Arnhem, Burgers Zoo</a:t>
            </a:r>
            <a:endParaRPr lang="nl-NL" dirty="0">
              <a:ea typeface="Calibri"/>
              <a:cs typeface="Calibri"/>
            </a:endParaRPr>
          </a:p>
          <a:p>
            <a:pPr>
              <a:buFont typeface="Wingdings" panose="05000000000000000000" pitchFamily="2" charset="2"/>
              <a:buChar char="Ø"/>
            </a:pPr>
            <a:r>
              <a:rPr lang="nl-NL" dirty="0">
                <a:ea typeface="Calibri"/>
                <a:cs typeface="Calibri"/>
              </a:rPr>
              <a:t> Samenwerking met </a:t>
            </a:r>
            <a:r>
              <a:rPr lang="nl-NL" dirty="0" err="1">
                <a:ea typeface="Calibri"/>
                <a:cs typeface="Calibri"/>
              </a:rPr>
              <a:t>ParkinsonNederland</a:t>
            </a:r>
            <a:endParaRPr lang="nl-NL" dirty="0">
              <a:ea typeface="Calibri"/>
              <a:cs typeface="Calibri"/>
            </a:endParaRPr>
          </a:p>
          <a:p>
            <a:pPr>
              <a:buFont typeface="Wingdings" panose="05000000000000000000" pitchFamily="2" charset="2"/>
              <a:buChar char="Ø"/>
            </a:pPr>
            <a:r>
              <a:rPr lang="nl-NL" dirty="0">
                <a:ea typeface="Calibri"/>
                <a:cs typeface="Calibri"/>
              </a:rPr>
              <a:t> Samenwerking met Vriendenloterij</a:t>
            </a:r>
          </a:p>
        </p:txBody>
      </p:sp>
    </p:spTree>
    <p:extLst>
      <p:ext uri="{BB962C8B-B14F-4D97-AF65-F5344CB8AC3E}">
        <p14:creationId xmlns:p14="http://schemas.microsoft.com/office/powerpoint/2010/main" val="264226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1A6EA-40B5-5C6D-F815-F950149B3223}"/>
            </a:ext>
          </a:extLst>
        </p:cNvPr>
        <p:cNvGrpSpPr/>
        <p:nvPr/>
      </p:nvGrpSpPr>
      <p:grpSpPr>
        <a:xfrm>
          <a:off x="0" y="0"/>
          <a:ext cx="0" cy="0"/>
          <a:chOff x="0" y="0"/>
          <a:chExt cx="0" cy="0"/>
        </a:xfrm>
      </p:grpSpPr>
      <p:sp>
        <p:nvSpPr>
          <p:cNvPr id="3074" name="Titel 1">
            <a:extLst>
              <a:ext uri="{FF2B5EF4-FFF2-40B4-BE49-F238E27FC236}">
                <a16:creationId xmlns:a16="http://schemas.microsoft.com/office/drawing/2014/main" id="{FB110E98-C449-4B86-7652-4FCC8D9DA455}"/>
              </a:ext>
            </a:extLst>
          </p:cNvPr>
          <p:cNvSpPr>
            <a:spLocks noGrp="1" noChangeArrowheads="1"/>
          </p:cNvSpPr>
          <p:nvPr>
            <p:ph type="title"/>
          </p:nvPr>
        </p:nvSpPr>
        <p:spPr/>
        <p:txBody>
          <a:bodyPr/>
          <a:lstStyle/>
          <a:p>
            <a:pPr algn="l"/>
            <a:r>
              <a:rPr lang="nl-NL" altLang="nl-NL" sz="4800" dirty="0">
                <a:solidFill>
                  <a:srgbClr val="A64758"/>
                </a:solidFill>
                <a:latin typeface="+mn-lt"/>
              </a:rPr>
              <a:t>Collectebussen </a:t>
            </a:r>
            <a:r>
              <a:rPr lang="nl-NL" altLang="nl-NL" sz="4800" dirty="0" err="1">
                <a:solidFill>
                  <a:srgbClr val="A64758"/>
                </a:solidFill>
                <a:latin typeface="+mn-lt"/>
              </a:rPr>
              <a:t>ParkinsonNederland</a:t>
            </a:r>
            <a:endParaRPr lang="nl-NL" altLang="nl-NL" sz="4800" dirty="0">
              <a:solidFill>
                <a:srgbClr val="A64758"/>
              </a:solidFill>
              <a:latin typeface="+mn-lt"/>
            </a:endParaRPr>
          </a:p>
        </p:txBody>
      </p:sp>
      <p:sp>
        <p:nvSpPr>
          <p:cNvPr id="2" name="Tijdelijke aanduiding voor inhoud 1">
            <a:extLst>
              <a:ext uri="{FF2B5EF4-FFF2-40B4-BE49-F238E27FC236}">
                <a16:creationId xmlns:a16="http://schemas.microsoft.com/office/drawing/2014/main" id="{C7ADDDB7-F6FE-7558-A8F9-FD4525EE379A}"/>
              </a:ext>
            </a:extLst>
          </p:cNvPr>
          <p:cNvSpPr>
            <a:spLocks noGrp="1"/>
          </p:cNvSpPr>
          <p:nvPr>
            <p:ph idx="1"/>
          </p:nvPr>
        </p:nvSpPr>
        <p:spPr/>
        <p:txBody>
          <a:bodyPr/>
          <a:lstStyle/>
          <a:p>
            <a:pPr>
              <a:buFont typeface="Wingdings" panose="05000000000000000000" pitchFamily="2" charset="2"/>
              <a:buChar char="Ø"/>
            </a:pPr>
            <a:r>
              <a:rPr lang="nl-NL" dirty="0"/>
              <a:t> Aanvragen bij </a:t>
            </a:r>
            <a:r>
              <a:rPr lang="nl-NL" dirty="0" err="1"/>
              <a:t>ParkinsonNederland</a:t>
            </a:r>
            <a:endParaRPr lang="nl-NL" dirty="0"/>
          </a:p>
          <a:p>
            <a:pPr>
              <a:buFont typeface="Wingdings" panose="05000000000000000000" pitchFamily="2" charset="2"/>
              <a:buChar char="Ø"/>
            </a:pPr>
            <a:endParaRPr lang="nl-NL" dirty="0"/>
          </a:p>
          <a:p>
            <a:pPr>
              <a:buFont typeface="Wingdings" panose="05000000000000000000" pitchFamily="2" charset="2"/>
              <a:buChar char="Ø"/>
            </a:pPr>
            <a:r>
              <a:rPr lang="nl-NL" dirty="0"/>
              <a:t> Alleen te gebruiken voor geldinzameling voor </a:t>
            </a:r>
            <a:r>
              <a:rPr lang="nl-NL" dirty="0" err="1"/>
              <a:t>ParkinsonNederland</a:t>
            </a:r>
            <a:endParaRPr lang="nl-NL" dirty="0"/>
          </a:p>
          <a:p>
            <a:pPr>
              <a:buFont typeface="Wingdings" panose="05000000000000000000" pitchFamily="2" charset="2"/>
              <a:buChar char="Ø"/>
            </a:pPr>
            <a:r>
              <a:rPr lang="nl-NL" dirty="0"/>
              <a:t> Alleen aan te vragen door inzamelaar (bruiloften, feesten, begrafenissen, etc.)</a:t>
            </a:r>
          </a:p>
          <a:p>
            <a:pPr>
              <a:buFont typeface="Wingdings" panose="05000000000000000000" pitchFamily="2" charset="2"/>
              <a:buChar char="Ø"/>
            </a:pPr>
            <a:endParaRPr lang="nl-NL" dirty="0"/>
          </a:p>
          <a:p>
            <a:pPr marL="0" indent="0">
              <a:buNone/>
            </a:pPr>
            <a:endParaRPr lang="en-US" dirty="0"/>
          </a:p>
          <a:p>
            <a:pPr>
              <a:buFont typeface="Wingdings" panose="05000000000000000000" pitchFamily="2" charset="2"/>
              <a:buChar char="Ø"/>
            </a:pPr>
            <a:endParaRPr lang="nl-NL" dirty="0">
              <a:ea typeface="Calibri"/>
              <a:cs typeface="Calibri"/>
            </a:endParaRPr>
          </a:p>
          <a:p>
            <a:pPr>
              <a:buFont typeface="Wingdings" panose="05000000000000000000" pitchFamily="2" charset="2"/>
              <a:buChar char="Ø"/>
            </a:pPr>
            <a:endParaRPr lang="nl-NL" dirty="0"/>
          </a:p>
          <a:p>
            <a:pPr marL="0" indent="0">
              <a:buNone/>
            </a:pPr>
            <a:r>
              <a:rPr lang="nl-NL" dirty="0"/>
              <a:t>                                                             </a:t>
            </a:r>
            <a:endParaRPr lang="nl-NL" dirty="0">
              <a:ea typeface="Calibri"/>
              <a:cs typeface="Calibri"/>
            </a:endParaRPr>
          </a:p>
          <a:p>
            <a:pPr marL="0" indent="0">
              <a:buNone/>
            </a:pPr>
            <a:endParaRPr lang="nl-NL" dirty="0"/>
          </a:p>
        </p:txBody>
      </p:sp>
      <p:pic>
        <p:nvPicPr>
          <p:cNvPr id="5" name="Afbeelding 4">
            <a:extLst>
              <a:ext uri="{FF2B5EF4-FFF2-40B4-BE49-F238E27FC236}">
                <a16:creationId xmlns:a16="http://schemas.microsoft.com/office/drawing/2014/main" id="{1E05A4BB-8FD6-D218-D03A-F34B8751ED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24654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37E2B-9AE2-BC54-23D3-FAC5CB499D28}"/>
            </a:ext>
          </a:extLst>
        </p:cNvPr>
        <p:cNvGrpSpPr/>
        <p:nvPr/>
      </p:nvGrpSpPr>
      <p:grpSpPr>
        <a:xfrm>
          <a:off x="0" y="0"/>
          <a:ext cx="0" cy="0"/>
          <a:chOff x="0" y="0"/>
          <a:chExt cx="0" cy="0"/>
        </a:xfrm>
      </p:grpSpPr>
      <p:sp>
        <p:nvSpPr>
          <p:cNvPr id="3074" name="Titel 1">
            <a:extLst>
              <a:ext uri="{FF2B5EF4-FFF2-40B4-BE49-F238E27FC236}">
                <a16:creationId xmlns:a16="http://schemas.microsoft.com/office/drawing/2014/main" id="{373E017A-60B4-49F6-F05D-087E8860A7FD}"/>
              </a:ext>
            </a:extLst>
          </p:cNvPr>
          <p:cNvSpPr>
            <a:spLocks noGrp="1" noChangeArrowheads="1"/>
          </p:cNvSpPr>
          <p:nvPr>
            <p:ph type="title"/>
          </p:nvPr>
        </p:nvSpPr>
        <p:spPr/>
        <p:txBody>
          <a:bodyPr/>
          <a:lstStyle/>
          <a:p>
            <a:pPr algn="l"/>
            <a:r>
              <a:rPr lang="nl-NL" altLang="nl-NL" sz="4800">
                <a:solidFill>
                  <a:srgbClr val="A64758"/>
                </a:solidFill>
                <a:latin typeface="+mn-lt"/>
              </a:rPr>
              <a:t>Vrijwilligerswaardering</a:t>
            </a:r>
          </a:p>
        </p:txBody>
      </p:sp>
      <p:sp>
        <p:nvSpPr>
          <p:cNvPr id="2" name="Tijdelijke aanduiding voor inhoud 1">
            <a:extLst>
              <a:ext uri="{FF2B5EF4-FFF2-40B4-BE49-F238E27FC236}">
                <a16:creationId xmlns:a16="http://schemas.microsoft.com/office/drawing/2014/main" id="{DA170932-B6E8-11CA-2918-24AE32894802}"/>
              </a:ext>
            </a:extLst>
          </p:cNvPr>
          <p:cNvSpPr>
            <a:spLocks noGrp="1"/>
          </p:cNvSpPr>
          <p:nvPr>
            <p:ph idx="1"/>
          </p:nvPr>
        </p:nvSpPr>
        <p:spPr/>
        <p:txBody>
          <a:bodyPr/>
          <a:lstStyle/>
          <a:p>
            <a:pPr marL="0" indent="0">
              <a:buNone/>
            </a:pPr>
            <a:r>
              <a:rPr lang="nl-NL"/>
              <a:t> </a:t>
            </a:r>
          </a:p>
          <a:p>
            <a:pPr>
              <a:buFont typeface="Wingdings" panose="05000000000000000000" pitchFamily="2" charset="2"/>
              <a:buChar char="Ø"/>
            </a:pPr>
            <a:endParaRPr lang="nl-NL"/>
          </a:p>
          <a:p>
            <a:pPr>
              <a:buFont typeface="Wingdings" panose="05000000000000000000" pitchFamily="2" charset="2"/>
              <a:buChar char="Ø"/>
            </a:pPr>
            <a:r>
              <a:rPr lang="nl-NL"/>
              <a:t>Hoe kunnen we jullie inzet waarderen?</a:t>
            </a:r>
          </a:p>
          <a:p>
            <a:pPr>
              <a:buFont typeface="Wingdings" panose="05000000000000000000" pitchFamily="2" charset="2"/>
              <a:buChar char="Ø"/>
            </a:pPr>
            <a:endParaRPr lang="nl-NL"/>
          </a:p>
          <a:p>
            <a:pPr marL="0" indent="0">
              <a:buNone/>
            </a:pPr>
            <a:endParaRPr lang="nl-NL"/>
          </a:p>
          <a:p>
            <a:pPr marL="0" indent="0">
              <a:buNone/>
            </a:pPr>
            <a:r>
              <a:rPr lang="nl-NL"/>
              <a:t> </a:t>
            </a:r>
          </a:p>
          <a:p>
            <a:pPr>
              <a:buFont typeface="Wingdings" panose="05000000000000000000" pitchFamily="2" charset="2"/>
              <a:buChar char="Ø"/>
            </a:pPr>
            <a:endParaRPr lang="nl-NL"/>
          </a:p>
          <a:p>
            <a:pPr marL="0" indent="0">
              <a:buNone/>
            </a:pPr>
            <a:endParaRPr lang="en-US"/>
          </a:p>
          <a:p>
            <a:pPr>
              <a:buFont typeface="Wingdings" panose="05000000000000000000" pitchFamily="2" charset="2"/>
              <a:buChar char="Ø"/>
            </a:pPr>
            <a:endParaRPr lang="nl-NL">
              <a:ea typeface="Calibri"/>
              <a:cs typeface="Calibri"/>
            </a:endParaRPr>
          </a:p>
          <a:p>
            <a:pPr>
              <a:buFont typeface="Wingdings" panose="05000000000000000000" pitchFamily="2" charset="2"/>
              <a:buChar char="Ø"/>
            </a:pPr>
            <a:endParaRPr lang="nl-NL"/>
          </a:p>
          <a:p>
            <a:pPr marL="0" indent="0">
              <a:buNone/>
            </a:pPr>
            <a:r>
              <a:rPr lang="nl-NL"/>
              <a:t>                                                             </a:t>
            </a:r>
            <a:endParaRPr lang="nl-NL">
              <a:ea typeface="Calibri"/>
              <a:cs typeface="Calibri"/>
            </a:endParaRPr>
          </a:p>
          <a:p>
            <a:pPr marL="0" indent="0">
              <a:buNone/>
            </a:pPr>
            <a:endParaRPr lang="nl-NL"/>
          </a:p>
        </p:txBody>
      </p:sp>
      <p:pic>
        <p:nvPicPr>
          <p:cNvPr id="5" name="Afbeelding 4">
            <a:extLst>
              <a:ext uri="{FF2B5EF4-FFF2-40B4-BE49-F238E27FC236}">
                <a16:creationId xmlns:a16="http://schemas.microsoft.com/office/drawing/2014/main" id="{A8395ECD-097A-9426-32F2-40B05E55A0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72761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F07F8E6-C18E-4D4A-B08E-B05715721854}"/>
              </a:ext>
            </a:extLst>
          </p:cNvPr>
          <p:cNvSpPr>
            <a:spLocks noGrp="1" noChangeArrowheads="1"/>
          </p:cNvSpPr>
          <p:nvPr>
            <p:ph type="title"/>
          </p:nvPr>
        </p:nvSpPr>
        <p:spPr/>
        <p:txBody>
          <a:bodyPr/>
          <a:lstStyle/>
          <a:p>
            <a:pPr algn="l"/>
            <a:r>
              <a:rPr lang="nl-NL" altLang="nl-NL" sz="4800">
                <a:solidFill>
                  <a:srgbClr val="A64758"/>
                </a:solidFill>
                <a:latin typeface="+mn-lt"/>
              </a:rPr>
              <a:t>Nieuw (informatie)materiaal</a:t>
            </a:r>
          </a:p>
        </p:txBody>
      </p:sp>
      <p:sp>
        <p:nvSpPr>
          <p:cNvPr id="2" name="Tijdelijke aanduiding voor inhoud 1">
            <a:extLst>
              <a:ext uri="{FF2B5EF4-FFF2-40B4-BE49-F238E27FC236}">
                <a16:creationId xmlns:a16="http://schemas.microsoft.com/office/drawing/2014/main" id="{1295E611-5502-4C3D-91D4-BDBEE89D8C21}"/>
              </a:ext>
            </a:extLst>
          </p:cNvPr>
          <p:cNvSpPr>
            <a:spLocks noGrp="1"/>
          </p:cNvSpPr>
          <p:nvPr>
            <p:ph idx="1"/>
          </p:nvPr>
        </p:nvSpPr>
        <p:spPr/>
        <p:txBody>
          <a:bodyPr/>
          <a:lstStyle/>
          <a:p>
            <a:pPr>
              <a:buFont typeface="Wingdings" panose="05000000000000000000" pitchFamily="2" charset="2"/>
              <a:buChar char="Ø"/>
            </a:pPr>
            <a:r>
              <a:rPr lang="nl-NL"/>
              <a:t> Gesprekshulp voor de late fase  </a:t>
            </a:r>
          </a:p>
          <a:p>
            <a:pPr>
              <a:buFont typeface="Wingdings" panose="05000000000000000000" pitchFamily="2" charset="2"/>
              <a:buChar char="Ø"/>
            </a:pPr>
            <a:endParaRPr lang="nl-NL"/>
          </a:p>
          <a:p>
            <a:pPr>
              <a:buFont typeface="Wingdings" panose="05000000000000000000" pitchFamily="2" charset="2"/>
              <a:buChar char="Ø"/>
            </a:pPr>
            <a:r>
              <a:rPr lang="nl-NL"/>
              <a:t> Documentaire moeder van Imara</a:t>
            </a:r>
            <a:endParaRPr lang="en-US"/>
          </a:p>
          <a:p>
            <a:pPr>
              <a:buFont typeface="Wingdings" panose="05000000000000000000" pitchFamily="2" charset="2"/>
              <a:buChar char="Ø"/>
            </a:pPr>
            <a:endParaRPr lang="nl-NL">
              <a:ea typeface="Calibri"/>
              <a:cs typeface="Calibri"/>
            </a:endParaRPr>
          </a:p>
          <a:p>
            <a:pPr>
              <a:buFont typeface="Wingdings" panose="05000000000000000000" pitchFamily="2" charset="2"/>
              <a:buChar char="Ø"/>
            </a:pPr>
            <a:endParaRPr lang="nl-NL"/>
          </a:p>
          <a:p>
            <a:pPr marL="0" indent="0">
              <a:buNone/>
            </a:pPr>
            <a:r>
              <a:rPr lang="nl-NL"/>
              <a:t>                                                             </a:t>
            </a:r>
            <a:endParaRPr lang="nl-NL">
              <a:ea typeface="Calibri"/>
              <a:cs typeface="Calibri"/>
            </a:endParaRPr>
          </a:p>
          <a:p>
            <a:pPr marL="0" indent="0">
              <a:buNone/>
            </a:pPr>
            <a:endParaRPr lang="nl-NL"/>
          </a:p>
        </p:txBody>
      </p:sp>
      <p:pic>
        <p:nvPicPr>
          <p:cNvPr id="5" name="Afbeelding 4">
            <a:extLst>
              <a:ext uri="{FF2B5EF4-FFF2-40B4-BE49-F238E27FC236}">
                <a16:creationId xmlns:a16="http://schemas.microsoft.com/office/drawing/2014/main" id="{C2F2CCEC-1E40-48F1-AD0C-B7150E374F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605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F07F8E6-C18E-4D4A-B08E-B05715721854}"/>
              </a:ext>
            </a:extLst>
          </p:cNvPr>
          <p:cNvSpPr>
            <a:spLocks noGrp="1" noChangeArrowheads="1"/>
          </p:cNvSpPr>
          <p:nvPr>
            <p:ph type="title"/>
          </p:nvPr>
        </p:nvSpPr>
        <p:spPr/>
        <p:txBody>
          <a:bodyPr/>
          <a:lstStyle/>
          <a:p>
            <a:pPr algn="l"/>
            <a:r>
              <a:rPr lang="nl-NL" altLang="nl-NL" sz="4800">
                <a:solidFill>
                  <a:srgbClr val="A64758"/>
                </a:solidFill>
                <a:latin typeface="+mn-lt"/>
              </a:rPr>
              <a:t>Vragen?</a:t>
            </a:r>
          </a:p>
        </p:txBody>
      </p:sp>
      <p:sp>
        <p:nvSpPr>
          <p:cNvPr id="2" name="Tijdelijke aanduiding voor inhoud 1">
            <a:extLst>
              <a:ext uri="{FF2B5EF4-FFF2-40B4-BE49-F238E27FC236}">
                <a16:creationId xmlns:a16="http://schemas.microsoft.com/office/drawing/2014/main" id="{1295E611-5502-4C3D-91D4-BDBEE89D8C21}"/>
              </a:ext>
            </a:extLst>
          </p:cNvPr>
          <p:cNvSpPr>
            <a:spLocks noGrp="1"/>
          </p:cNvSpPr>
          <p:nvPr>
            <p:ph idx="1"/>
          </p:nvPr>
        </p:nvSpPr>
        <p:spPr/>
        <p:txBody>
          <a:bodyPr/>
          <a:lstStyle/>
          <a:p>
            <a:pPr marL="0" indent="0">
              <a:buNone/>
            </a:pPr>
            <a:endParaRPr lang="nl-NL"/>
          </a:p>
          <a:p>
            <a:pPr>
              <a:buFont typeface="Wingdings" panose="05000000000000000000" pitchFamily="2" charset="2"/>
              <a:buChar char="Ø"/>
            </a:pPr>
            <a:r>
              <a:rPr lang="nl-NL"/>
              <a:t>Weet ons te vinden via: </a:t>
            </a:r>
            <a:r>
              <a:rPr lang="nl-NL">
                <a:hlinkClick r:id="rId2"/>
              </a:rPr>
              <a:t>cafe@parkinson–vereniging.nl </a:t>
            </a:r>
            <a:r>
              <a:rPr lang="nl-NL"/>
              <a:t>	</a:t>
            </a:r>
          </a:p>
          <a:p>
            <a:pPr marL="0" indent="0">
              <a:buNone/>
            </a:pPr>
            <a:endParaRPr lang="nl-NL"/>
          </a:p>
        </p:txBody>
      </p:sp>
      <p:pic>
        <p:nvPicPr>
          <p:cNvPr id="5" name="Afbeelding 4">
            <a:extLst>
              <a:ext uri="{FF2B5EF4-FFF2-40B4-BE49-F238E27FC236}">
                <a16:creationId xmlns:a16="http://schemas.microsoft.com/office/drawing/2014/main" id="{C2F2CCEC-1E40-48F1-AD0C-B7150E374F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7583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F07F8E6-C18E-4D4A-B08E-B05715721854}"/>
              </a:ext>
            </a:extLst>
          </p:cNvPr>
          <p:cNvSpPr>
            <a:spLocks noGrp="1" noChangeArrowheads="1"/>
          </p:cNvSpPr>
          <p:nvPr>
            <p:ph type="title"/>
          </p:nvPr>
        </p:nvSpPr>
        <p:spPr/>
        <p:txBody>
          <a:bodyPr/>
          <a:lstStyle/>
          <a:p>
            <a:pPr algn="l"/>
            <a:r>
              <a:rPr lang="nl-NL" altLang="nl-NL" sz="4800">
                <a:solidFill>
                  <a:srgbClr val="A64758"/>
                </a:solidFill>
                <a:latin typeface="+mn-lt"/>
              </a:rPr>
              <a:t>Agenda regio bijeenkomst 2025 - 2</a:t>
            </a:r>
          </a:p>
        </p:txBody>
      </p:sp>
      <p:pic>
        <p:nvPicPr>
          <p:cNvPr id="5" name="Afbeelding 4">
            <a:extLst>
              <a:ext uri="{FF2B5EF4-FFF2-40B4-BE49-F238E27FC236}">
                <a16:creationId xmlns:a16="http://schemas.microsoft.com/office/drawing/2014/main" id="{C2F2CCEC-1E40-48F1-AD0C-B7150E374F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jdelijke aanduiding voor inhoud 1">
            <a:extLst>
              <a:ext uri="{FF2B5EF4-FFF2-40B4-BE49-F238E27FC236}">
                <a16:creationId xmlns:a16="http://schemas.microsoft.com/office/drawing/2014/main" id="{7B264710-DC8D-4DE0-C673-2490056BD454}"/>
              </a:ext>
            </a:extLst>
          </p:cNvPr>
          <p:cNvSpPr txBox="1">
            <a:spLocks/>
          </p:cNvSpPr>
          <p:nvPr/>
        </p:nvSpPr>
        <p:spPr bwMode="auto">
          <a:xfrm>
            <a:off x="838200" y="2429434"/>
            <a:ext cx="10515600" cy="361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Wingdings" panose="05000000000000000000" pitchFamily="2" charset="2"/>
              <a:buChar char="Ø"/>
            </a:pPr>
            <a:r>
              <a:rPr lang="nl-NL" sz="2800"/>
              <a:t>Onderlinge uitwisseling en ervaringen</a:t>
            </a:r>
          </a:p>
          <a:p>
            <a:pPr marL="457200" lvl="1" indent="0">
              <a:buNone/>
            </a:pPr>
            <a:r>
              <a:rPr lang="nl-NL" sz="2000"/>
              <a:t> </a:t>
            </a:r>
          </a:p>
          <a:p>
            <a:pPr lvl="1"/>
            <a:r>
              <a:rPr lang="nl-NL" sz="2000"/>
              <a:t>    Hoe gaan jullie om met ..</a:t>
            </a:r>
          </a:p>
          <a:p>
            <a:pPr lvl="1"/>
            <a:r>
              <a:rPr lang="nl-NL" sz="2000"/>
              <a:t>    </a:t>
            </a:r>
            <a:r>
              <a:rPr kumimoji="0" lang="nl-NL" sz="2000" b="0" i="0" u="none" strike="noStrike" kern="1200" cap="none" spc="0" normalizeH="0" baseline="0" noProof="0">
                <a:ln>
                  <a:noFill/>
                </a:ln>
                <a:solidFill>
                  <a:srgbClr val="000000"/>
                </a:solidFill>
                <a:effectLst/>
                <a:uLnTx/>
                <a:uFillTx/>
                <a:latin typeface="Calibri" panose="020F0502020204030204" pitchFamily="34" charset="0"/>
                <a:ea typeface="Calibri"/>
                <a:cs typeface="Calibri"/>
              </a:rPr>
              <a:t>Mailbox van het Café</a:t>
            </a:r>
          </a:p>
          <a:p>
            <a:pPr marR="0" lvl="1" algn="l" defTabSz="914400" rtl="0" eaLnBrk="0" fontAlgn="base" latinLnBrk="0" hangingPunct="0">
              <a:lnSpc>
                <a:spcPct val="100000"/>
              </a:lnSpc>
              <a:spcBef>
                <a:spcPct val="0"/>
              </a:spcBef>
              <a:spcAft>
                <a:spcPct val="0"/>
              </a:spcAft>
              <a:buClrTx/>
              <a:buSzTx/>
              <a:tabLst/>
              <a:defRPr/>
            </a:pPr>
            <a:r>
              <a:rPr lang="nl-NL" sz="2000">
                <a:solidFill>
                  <a:srgbClr val="000000"/>
                </a:solidFill>
                <a:latin typeface="Calibri" panose="020F0502020204030204" pitchFamily="34" charset="0"/>
                <a:ea typeface="Calibri"/>
                <a:cs typeface="Calibri"/>
              </a:rPr>
              <a:t>    </a:t>
            </a:r>
            <a:r>
              <a:rPr kumimoji="0" lang="nl-NL" sz="2000" b="0" i="0" u="none" strike="noStrike" kern="1200" cap="none" spc="0" normalizeH="0" baseline="0" noProof="0">
                <a:ln>
                  <a:noFill/>
                </a:ln>
                <a:solidFill>
                  <a:srgbClr val="000000"/>
                </a:solidFill>
                <a:effectLst/>
                <a:uLnTx/>
                <a:uFillTx/>
                <a:latin typeface="Calibri" panose="020F0502020204030204" pitchFamily="34" charset="0"/>
                <a:ea typeface="Calibri"/>
                <a:cs typeface="Calibri"/>
              </a:rPr>
              <a:t>Website van het Café </a:t>
            </a:r>
          </a:p>
          <a:p>
            <a:pPr lvl="1" eaLnBrk="0" hangingPunct="0">
              <a:lnSpc>
                <a:spcPct val="100000"/>
              </a:lnSpc>
              <a:spcBef>
                <a:spcPct val="0"/>
              </a:spcBef>
              <a:defRPr/>
            </a:pPr>
            <a:r>
              <a:rPr lang="nl-NL" sz="2000">
                <a:solidFill>
                  <a:srgbClr val="000000"/>
                </a:solidFill>
                <a:latin typeface="Calibri" panose="020F0502020204030204" pitchFamily="34" charset="0"/>
                <a:ea typeface="Calibri"/>
                <a:cs typeface="Calibri"/>
              </a:rPr>
              <a:t>    </a:t>
            </a:r>
            <a:r>
              <a:rPr kumimoji="0" lang="nl-NL" sz="2000" b="0" i="0" u="none" strike="noStrike" kern="1200" cap="none" spc="0" normalizeH="0" baseline="0" noProof="0">
                <a:ln>
                  <a:noFill/>
                </a:ln>
                <a:solidFill>
                  <a:srgbClr val="000000"/>
                </a:solidFill>
                <a:effectLst/>
                <a:uLnTx/>
                <a:uFillTx/>
                <a:latin typeface="Calibri" panose="020F0502020204030204" pitchFamily="34" charset="0"/>
                <a:ea typeface="Calibri"/>
                <a:cs typeface="Calibri"/>
              </a:rPr>
              <a:t>Gebruik QR code, wanneer inzetten?</a:t>
            </a:r>
            <a:endParaRPr kumimoji="0" lang="nl-NL" sz="20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R="0" lvl="1" algn="l" defTabSz="914400" rtl="0" eaLnBrk="0" fontAlgn="base" latinLnBrk="0" hangingPunct="0">
              <a:lnSpc>
                <a:spcPct val="100000"/>
              </a:lnSpc>
              <a:spcBef>
                <a:spcPct val="0"/>
              </a:spcBef>
              <a:spcAft>
                <a:spcPct val="0"/>
              </a:spcAft>
              <a:buClrTx/>
              <a:buSzTx/>
              <a:tabLst/>
              <a:defRPr/>
            </a:pPr>
            <a:r>
              <a:rPr lang="nl-NL" sz="2000">
                <a:solidFill>
                  <a:srgbClr val="000000"/>
                </a:solidFill>
                <a:latin typeface="Calibri" panose="020F0502020204030204" pitchFamily="34" charset="0"/>
              </a:rPr>
              <a:t>    </a:t>
            </a:r>
            <a:r>
              <a:rPr kumimoji="0" lang="nl-NL" sz="20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Samenwerking met andere Parkinson of Yoppers Cafés</a:t>
            </a:r>
            <a:endParaRPr kumimoji="0" lang="nl-NL"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R="0" lvl="1" algn="l" defTabSz="914400" rtl="0" eaLnBrk="0" fontAlgn="base" latinLnBrk="0" hangingPunct="0">
              <a:lnSpc>
                <a:spcPct val="100000"/>
              </a:lnSpc>
              <a:spcBef>
                <a:spcPct val="0"/>
              </a:spcBef>
              <a:spcAft>
                <a:spcPct val="0"/>
              </a:spcAft>
              <a:buClrTx/>
              <a:buSzTx/>
              <a:tabLst/>
              <a:defRPr/>
            </a:pPr>
            <a:r>
              <a:rPr lang="nl-NL" sz="2000">
                <a:solidFill>
                  <a:srgbClr val="000000"/>
                </a:solidFill>
                <a:latin typeface="Calibri" panose="020F0502020204030204" pitchFamily="34" charset="0"/>
              </a:rPr>
              <a:t>    </a:t>
            </a:r>
            <a:r>
              <a:rPr lang="nl-NL" sz="2000"/>
              <a:t>Subsidie aanvragen bij PV?</a:t>
            </a:r>
            <a:endParaRPr lang="nl-NL" sz="2000">
              <a:ea typeface="Calibri"/>
              <a:cs typeface="Calibri"/>
            </a:endParaRPr>
          </a:p>
          <a:p>
            <a:pPr lvl="1"/>
            <a:r>
              <a:rPr lang="nl-NL" sz="2000"/>
              <a:t>    Tips &amp; tricks</a:t>
            </a:r>
          </a:p>
          <a:p>
            <a:pPr>
              <a:buFont typeface="Wingdings" panose="05000000000000000000" pitchFamily="2" charset="2"/>
              <a:buChar char="Ø"/>
            </a:pPr>
            <a:endParaRPr lang="nl-NL"/>
          </a:p>
          <a:p>
            <a:pPr marL="0" indent="0">
              <a:buFont typeface="Arial" panose="020B0604020202020204" pitchFamily="34" charset="0"/>
              <a:buNone/>
            </a:pPr>
            <a:endParaRPr lang="nl-NL"/>
          </a:p>
          <a:p>
            <a:pPr marL="0" indent="0">
              <a:buFont typeface="Arial" panose="020B0604020202020204" pitchFamily="34" charset="0"/>
              <a:buNone/>
            </a:pPr>
            <a:endParaRPr lang="nl-NL"/>
          </a:p>
        </p:txBody>
      </p:sp>
    </p:spTree>
    <p:extLst>
      <p:ext uri="{BB962C8B-B14F-4D97-AF65-F5344CB8AC3E}">
        <p14:creationId xmlns:p14="http://schemas.microsoft.com/office/powerpoint/2010/main" val="18980226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F07F8E6-C18E-4D4A-B08E-B05715721854}"/>
              </a:ext>
            </a:extLst>
          </p:cNvPr>
          <p:cNvSpPr>
            <a:spLocks noGrp="1" noChangeArrowheads="1"/>
          </p:cNvSpPr>
          <p:nvPr>
            <p:ph type="title"/>
          </p:nvPr>
        </p:nvSpPr>
        <p:spPr>
          <a:xfrm>
            <a:off x="838200" y="365125"/>
            <a:ext cx="10515600" cy="4520384"/>
          </a:xfrm>
        </p:spPr>
        <p:txBody>
          <a:bodyPr/>
          <a:lstStyle/>
          <a:p>
            <a:pPr algn="ctr"/>
            <a:r>
              <a:rPr lang="nl-NL" altLang="nl-NL" sz="4800">
                <a:solidFill>
                  <a:srgbClr val="A64758"/>
                </a:solidFill>
                <a:latin typeface="+mn-lt"/>
              </a:rPr>
              <a:t>Dank voor jullie inbreng!</a:t>
            </a:r>
          </a:p>
        </p:txBody>
      </p:sp>
      <p:sp>
        <p:nvSpPr>
          <p:cNvPr id="2" name="Tijdelijke aanduiding voor inhoud 1">
            <a:extLst>
              <a:ext uri="{FF2B5EF4-FFF2-40B4-BE49-F238E27FC236}">
                <a16:creationId xmlns:a16="http://schemas.microsoft.com/office/drawing/2014/main" id="{1295E611-5502-4C3D-91D4-BDBEE89D8C21}"/>
              </a:ext>
            </a:extLst>
          </p:cNvPr>
          <p:cNvSpPr>
            <a:spLocks noGrp="1"/>
          </p:cNvSpPr>
          <p:nvPr>
            <p:ph idx="1"/>
          </p:nvPr>
        </p:nvSpPr>
        <p:spPr>
          <a:xfrm>
            <a:off x="838200" y="3788229"/>
            <a:ext cx="10515600" cy="2388734"/>
          </a:xfrm>
        </p:spPr>
        <p:txBody>
          <a:bodyPr/>
          <a:lstStyle/>
          <a:p>
            <a:pPr marL="0" indent="0">
              <a:buNone/>
            </a:pPr>
            <a:endParaRPr lang="nl-NL"/>
          </a:p>
          <a:p>
            <a:pPr marL="0" indent="0">
              <a:buNone/>
            </a:pPr>
            <a:endParaRPr lang="nl-NL"/>
          </a:p>
          <a:p>
            <a:pPr marL="0" indent="0">
              <a:buNone/>
            </a:pPr>
            <a:r>
              <a:rPr lang="nl-NL"/>
              <a:t>	</a:t>
            </a:r>
          </a:p>
          <a:p>
            <a:pPr marL="0" indent="0">
              <a:buNone/>
            </a:pPr>
            <a:endParaRPr lang="nl-NL"/>
          </a:p>
        </p:txBody>
      </p:sp>
      <p:pic>
        <p:nvPicPr>
          <p:cNvPr id="5" name="Afbeelding 4">
            <a:extLst>
              <a:ext uri="{FF2B5EF4-FFF2-40B4-BE49-F238E27FC236}">
                <a16:creationId xmlns:a16="http://schemas.microsoft.com/office/drawing/2014/main" id="{C2F2CCEC-1E40-48F1-AD0C-B7150E374F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014"/>
          <a:stretch/>
        </p:blipFill>
        <p:spPr bwMode="auto">
          <a:xfrm>
            <a:off x="0" y="6516095"/>
            <a:ext cx="12192000" cy="34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8916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A84612-D3CA-6143-249E-441AC8AF3976}"/>
              </a:ext>
            </a:extLst>
          </p:cNvPr>
          <p:cNvSpPr>
            <a:spLocks noGrp="1"/>
          </p:cNvSpPr>
          <p:nvPr>
            <p:ph type="title"/>
          </p:nvPr>
        </p:nvSpPr>
        <p:spPr>
          <a:xfrm>
            <a:off x="4155331" y="3468248"/>
            <a:ext cx="10515600" cy="1325563"/>
          </a:xfrm>
        </p:spPr>
        <p:txBody>
          <a:bodyPr/>
          <a:lstStyle/>
          <a:p>
            <a:endParaRPr lang="nl-NL"/>
          </a:p>
        </p:txBody>
      </p:sp>
      <p:pic>
        <p:nvPicPr>
          <p:cNvPr id="4100" name="Picture 4">
            <a:extLst>
              <a:ext uri="{FF2B5EF4-FFF2-40B4-BE49-F238E27FC236}">
                <a16:creationId xmlns:a16="http://schemas.microsoft.com/office/drawing/2014/main" id="{B09A1DEB-A76D-DCAB-FDE1-710A19D50C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1856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el 1">
            <a:extLst>
              <a:ext uri="{FF2B5EF4-FFF2-40B4-BE49-F238E27FC236}">
                <a16:creationId xmlns:a16="http://schemas.microsoft.com/office/drawing/2014/main" id="{0699F56A-D2B7-4CDC-A2A2-5FD08B8C8C5F}"/>
              </a:ext>
            </a:extLst>
          </p:cNvPr>
          <p:cNvSpPr>
            <a:spLocks noGrp="1" noChangeArrowheads="1"/>
          </p:cNvSpPr>
          <p:nvPr/>
        </p:nvSpPr>
        <p:spPr bwMode="auto">
          <a:xfrm>
            <a:off x="916021" y="4283734"/>
            <a:ext cx="105156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pPr algn="ctr"/>
            <a:r>
              <a:rPr lang="nl-NL" altLang="nl-NL">
                <a:solidFill>
                  <a:schemeClr val="bg1"/>
                </a:solidFill>
              </a:rPr>
              <a:t>Sportcoördinator</a:t>
            </a:r>
          </a:p>
        </p:txBody>
      </p:sp>
    </p:spTree>
    <p:extLst>
      <p:ext uri="{BB962C8B-B14F-4D97-AF65-F5344CB8AC3E}">
        <p14:creationId xmlns:p14="http://schemas.microsoft.com/office/powerpoint/2010/main" val="1372445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ADC9ED7D-9AE0-41E2-9D88-7D7AFC096D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0874"/>
            <a:ext cx="12192000" cy="8298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Tijdelijke aanduiding voor dianummer 3"/>
          <p:cNvSpPr>
            <a:spLocks noGrp="1"/>
          </p:cNvSpPr>
          <p:nvPr>
            <p:ph type="sldNum" sz="quarter" idx="10"/>
          </p:nvPr>
        </p:nvSpPr>
        <p:spPr/>
        <p:txBody>
          <a:bodyPr/>
          <a:lstStyle/>
          <a:p>
            <a:pPr>
              <a:defRPr/>
            </a:pPr>
            <a:fld id="{7EF9F271-15F0-4FB6-B134-5A2814DD63FC}" type="slidenum">
              <a:rPr lang="en-US" smtClean="0"/>
              <a:pPr>
                <a:defRPr/>
              </a:pPr>
              <a:t>5</a:t>
            </a:fld>
            <a:endParaRPr lang="en-US"/>
          </a:p>
        </p:txBody>
      </p:sp>
      <p:sp>
        <p:nvSpPr>
          <p:cNvPr id="9219" name="Rectangle 2"/>
          <p:cNvSpPr>
            <a:spLocks noGrp="1" noChangeArrowheads="1"/>
          </p:cNvSpPr>
          <p:nvPr>
            <p:ph type="title"/>
          </p:nvPr>
        </p:nvSpPr>
        <p:spPr bwMode="auto">
          <a:xfrm>
            <a:off x="1452513" y="930517"/>
            <a:ext cx="4248150" cy="504825"/>
          </a:xfrm>
          <a:noFill/>
          <a:ln>
            <a:miter lim="800000"/>
            <a:headEnd/>
            <a:tailEnd/>
          </a:ln>
        </p:spPr>
        <p:txBody>
          <a:bodyPr vert="horz" wrap="square" lIns="91440" tIns="45720" rIns="91440" bIns="45720" numCol="1" anchor="t" anchorCtr="0" compatLnSpc="1">
            <a:prstTxWarp prst="textNoShape">
              <a:avLst/>
            </a:prstTxWarp>
          </a:bodyPr>
          <a:lstStyle/>
          <a:p>
            <a:r>
              <a:rPr lang="nl-NL">
                <a:solidFill>
                  <a:srgbClr val="A64758"/>
                </a:solidFill>
                <a:latin typeface="Calibri"/>
                <a:ea typeface="Calibri"/>
                <a:cs typeface="Calibri"/>
              </a:rPr>
              <a:t>Inhoud</a:t>
            </a:r>
          </a:p>
        </p:txBody>
      </p:sp>
      <p:sp>
        <p:nvSpPr>
          <p:cNvPr id="29699" name="Rectangle 3"/>
          <p:cNvSpPr>
            <a:spLocks noGrp="1" noChangeArrowheads="1"/>
          </p:cNvSpPr>
          <p:nvPr>
            <p:ph type="body" idx="1"/>
          </p:nvPr>
        </p:nvSpPr>
        <p:spPr>
          <a:xfrm>
            <a:off x="1456179" y="1998501"/>
            <a:ext cx="6553200" cy="4535487"/>
          </a:xfrm>
        </p:spPr>
        <p:txBody>
          <a:bodyPr/>
          <a:lstStyle/>
          <a:p>
            <a:pPr eaLnBrk="1" hangingPunct="1">
              <a:lnSpc>
                <a:spcPct val="90000"/>
              </a:lnSpc>
              <a:buFontTx/>
              <a:buChar char="•"/>
            </a:pPr>
            <a:r>
              <a:rPr lang="nl-NL" dirty="0"/>
              <a:t>Voorstellen</a:t>
            </a:r>
            <a:endParaRPr lang="nl-NL" dirty="0">
              <a:ea typeface="Calibri"/>
              <a:cs typeface="Calibri"/>
            </a:endParaRPr>
          </a:p>
          <a:p>
            <a:pPr>
              <a:lnSpc>
                <a:spcPct val="90000"/>
              </a:lnSpc>
              <a:buFontTx/>
            </a:pPr>
            <a:endParaRPr lang="nl-NL" dirty="0">
              <a:ea typeface="Calibri"/>
              <a:cs typeface="Calibri"/>
            </a:endParaRPr>
          </a:p>
          <a:p>
            <a:pPr>
              <a:buFontTx/>
              <a:buChar char="•"/>
            </a:pPr>
            <a:r>
              <a:rPr lang="nl-NL" dirty="0">
                <a:ea typeface="Calibri"/>
                <a:cs typeface="Calibri"/>
              </a:rPr>
              <a:t>Belang van bewegen</a:t>
            </a:r>
          </a:p>
          <a:p>
            <a:pPr>
              <a:buFont typeface="Arial" panose="020B0604020202020204" pitchFamily="34" charset="0"/>
              <a:buChar char="•"/>
            </a:pPr>
            <a:endParaRPr lang="nl-NL" dirty="0"/>
          </a:p>
          <a:p>
            <a:pPr eaLnBrk="1" hangingPunct="1">
              <a:lnSpc>
                <a:spcPct val="90000"/>
              </a:lnSpc>
              <a:buFontTx/>
              <a:buChar char="•"/>
            </a:pPr>
            <a:r>
              <a:rPr lang="nl-NL" dirty="0"/>
              <a:t>Speerpunten</a:t>
            </a:r>
            <a:endParaRPr lang="nl-NL" dirty="0">
              <a:ea typeface="Calibri"/>
              <a:cs typeface="Calibri"/>
            </a:endParaRPr>
          </a:p>
          <a:p>
            <a:pPr eaLnBrk="1" hangingPunct="1">
              <a:lnSpc>
                <a:spcPct val="90000"/>
              </a:lnSpc>
            </a:pPr>
            <a:endParaRPr lang="nl-NL" dirty="0">
              <a:ea typeface="Calibri"/>
              <a:cs typeface="Calibri"/>
            </a:endParaRPr>
          </a:p>
          <a:p>
            <a:pPr eaLnBrk="1" hangingPunct="1">
              <a:lnSpc>
                <a:spcPct val="90000"/>
              </a:lnSpc>
            </a:pPr>
            <a:r>
              <a:rPr lang="nl-NL" dirty="0">
                <a:ea typeface="Calibri"/>
                <a:cs typeface="Calibri"/>
              </a:rPr>
              <a:t>Oproep</a:t>
            </a:r>
          </a:p>
        </p:txBody>
      </p:sp>
    </p:spTree>
    <p:extLst>
      <p:ext uri="{BB962C8B-B14F-4D97-AF65-F5344CB8AC3E}">
        <p14:creationId xmlns:p14="http://schemas.microsoft.com/office/powerpoint/2010/main" val="333091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nodeType="afterEffect">
                                  <p:stCondLst>
                                    <p:cond delay="1500"/>
                                  </p:stCondLst>
                                  <p:iterate type="lt">
                                    <p:tmPct val="10000"/>
                                  </p:iterate>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500"/>
                                        <p:tgtEl>
                                          <p:spTgt spid="29699">
                                            <p:txEl>
                                              <p:pRg st="0" end="0"/>
                                            </p:txEl>
                                          </p:spTgt>
                                        </p:tgtEl>
                                      </p:cBhvr>
                                    </p:animEffect>
                                    <p:anim calcmode="lin" valueType="num">
                                      <p:cBhvr>
                                        <p:cTn id="8" dur="500" fill="hold"/>
                                        <p:tgtEl>
                                          <p:spTgt spid="2969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29699">
                                            <p:txEl>
                                              <p:pRg st="0" end="0"/>
                                            </p:txEl>
                                          </p:spTgt>
                                        </p:tgtEl>
                                        <p:attrNameLst>
                                          <p:attrName>ppt_y</p:attrName>
                                        </p:attrNameLst>
                                      </p:cBhvr>
                                      <p:tavLst>
                                        <p:tav tm="0">
                                          <p:val>
                                            <p:strVal val="#ppt_y"/>
                                          </p:val>
                                        </p:tav>
                                        <p:tav tm="100000">
                                          <p:val>
                                            <p:strVal val="#ppt_y"/>
                                          </p:val>
                                        </p:tav>
                                      </p:tavLst>
                                    </p:anim>
                                  </p:childTnLst>
                                </p:cTn>
                              </p:par>
                            </p:childTnLst>
                          </p:cTn>
                        </p:par>
                        <p:par>
                          <p:cTn id="10" fill="hold">
                            <p:stCondLst>
                              <p:cond delay="2500"/>
                            </p:stCondLst>
                            <p:childTnLst>
                              <p:par>
                                <p:cTn id="11" presetID="40" presetClass="entr" presetSubtype="0" fill="hold" nodeType="afterEffect">
                                  <p:stCondLst>
                                    <p:cond delay="1500"/>
                                  </p:stCondLst>
                                  <p:iterate type="lt">
                                    <p:tmPct val="10000"/>
                                  </p:iterate>
                                  <p:childTnLst>
                                    <p:set>
                                      <p:cBhvr>
                                        <p:cTn id="12" dur="1" fill="hold">
                                          <p:stCondLst>
                                            <p:cond delay="0"/>
                                          </p:stCondLst>
                                        </p:cTn>
                                        <p:tgtEl>
                                          <p:spTgt spid="29699">
                                            <p:txEl>
                                              <p:pRg st="2" end="2"/>
                                            </p:txEl>
                                          </p:spTgt>
                                        </p:tgtEl>
                                        <p:attrNameLst>
                                          <p:attrName>style.visibility</p:attrName>
                                        </p:attrNameLst>
                                      </p:cBhvr>
                                      <p:to>
                                        <p:strVal val="visible"/>
                                      </p:to>
                                    </p:set>
                                    <p:animEffect transition="in" filter="fade">
                                      <p:cBhvr>
                                        <p:cTn id="13" dur="500"/>
                                        <p:tgtEl>
                                          <p:spTgt spid="29699">
                                            <p:txEl>
                                              <p:pRg st="2" end="2"/>
                                            </p:txEl>
                                          </p:spTgt>
                                        </p:tgtEl>
                                      </p:cBhvr>
                                    </p:animEffect>
                                    <p:anim calcmode="lin" valueType="num">
                                      <p:cBhvr>
                                        <p:cTn id="14" dur="500" fill="hold"/>
                                        <p:tgtEl>
                                          <p:spTgt spid="29699">
                                            <p:txEl>
                                              <p:pRg st="2" end="2"/>
                                            </p:txEl>
                                          </p:spTgt>
                                        </p:tgtEl>
                                        <p:attrNameLst>
                                          <p:attrName>ppt_x</p:attrName>
                                        </p:attrNameLst>
                                      </p:cBhvr>
                                      <p:tavLst>
                                        <p:tav tm="0">
                                          <p:val>
                                            <p:strVal val="#ppt_x-.1"/>
                                          </p:val>
                                        </p:tav>
                                        <p:tav tm="100000">
                                          <p:val>
                                            <p:strVal val="#ppt_x"/>
                                          </p:val>
                                        </p:tav>
                                      </p:tavLst>
                                    </p:anim>
                                    <p:anim calcmode="lin" valueType="num">
                                      <p:cBhvr>
                                        <p:cTn id="15" dur="500" fill="hold"/>
                                        <p:tgtEl>
                                          <p:spTgt spid="29699">
                                            <p:txEl>
                                              <p:pRg st="2" end="2"/>
                                            </p:txEl>
                                          </p:spTgt>
                                        </p:tgtEl>
                                        <p:attrNameLst>
                                          <p:attrName>ppt_y</p:attrName>
                                        </p:attrNameLst>
                                      </p:cBhvr>
                                      <p:tavLst>
                                        <p:tav tm="0">
                                          <p:val>
                                            <p:strVal val="#ppt_y"/>
                                          </p:val>
                                        </p:tav>
                                        <p:tav tm="100000">
                                          <p:val>
                                            <p:strVal val="#ppt_y"/>
                                          </p:val>
                                        </p:tav>
                                      </p:tavLst>
                                    </p:anim>
                                  </p:childTnLst>
                                </p:cTn>
                              </p:par>
                            </p:childTnLst>
                          </p:cTn>
                        </p:par>
                        <p:par>
                          <p:cTn id="16" fill="hold">
                            <p:stCondLst>
                              <p:cond delay="5250"/>
                            </p:stCondLst>
                            <p:childTnLst>
                              <p:par>
                                <p:cTn id="17" presetID="40" presetClass="entr" presetSubtype="0" fill="hold" nodeType="afterEffect">
                                  <p:stCondLst>
                                    <p:cond delay="1500"/>
                                  </p:stCondLst>
                                  <p:iterate type="lt">
                                    <p:tmPct val="10000"/>
                                  </p:iterate>
                                  <p:childTnLst>
                                    <p:set>
                                      <p:cBhvr>
                                        <p:cTn id="18" dur="1" fill="hold">
                                          <p:stCondLst>
                                            <p:cond delay="0"/>
                                          </p:stCondLst>
                                        </p:cTn>
                                        <p:tgtEl>
                                          <p:spTgt spid="29699">
                                            <p:txEl>
                                              <p:pRg st="4" end="4"/>
                                            </p:txEl>
                                          </p:spTgt>
                                        </p:tgtEl>
                                        <p:attrNameLst>
                                          <p:attrName>style.visibility</p:attrName>
                                        </p:attrNameLst>
                                      </p:cBhvr>
                                      <p:to>
                                        <p:strVal val="visible"/>
                                      </p:to>
                                    </p:set>
                                    <p:animEffect transition="in" filter="fade">
                                      <p:cBhvr>
                                        <p:cTn id="19" dur="500"/>
                                        <p:tgtEl>
                                          <p:spTgt spid="29699">
                                            <p:txEl>
                                              <p:pRg st="4" end="4"/>
                                            </p:txEl>
                                          </p:spTgt>
                                        </p:tgtEl>
                                      </p:cBhvr>
                                    </p:animEffect>
                                    <p:anim calcmode="lin" valueType="num">
                                      <p:cBhvr>
                                        <p:cTn id="20" dur="500" fill="hold"/>
                                        <p:tgtEl>
                                          <p:spTgt spid="29699">
                                            <p:txEl>
                                              <p:pRg st="4" end="4"/>
                                            </p:txEl>
                                          </p:spTgt>
                                        </p:tgtEl>
                                        <p:attrNameLst>
                                          <p:attrName>ppt_x</p:attrName>
                                        </p:attrNameLst>
                                      </p:cBhvr>
                                      <p:tavLst>
                                        <p:tav tm="0">
                                          <p:val>
                                            <p:strVal val="#ppt_x-.1"/>
                                          </p:val>
                                        </p:tav>
                                        <p:tav tm="100000">
                                          <p:val>
                                            <p:strVal val="#ppt_x"/>
                                          </p:val>
                                        </p:tav>
                                      </p:tavLst>
                                    </p:anim>
                                    <p:anim calcmode="lin" valueType="num">
                                      <p:cBhvr>
                                        <p:cTn id="21" dur="500" fill="hold"/>
                                        <p:tgtEl>
                                          <p:spTgt spid="2969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4">
            <a:extLst>
              <a:ext uri="{FF2B5EF4-FFF2-40B4-BE49-F238E27FC236}">
                <a16:creationId xmlns:a16="http://schemas.microsoft.com/office/drawing/2014/main" id="{8410BFE1-3EFE-47ED-A820-85C401C6EA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021" y="-1081324"/>
            <a:ext cx="78327840" cy="44059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Tijdelijke aanduiding voor dianummer 2"/>
          <p:cNvSpPr>
            <a:spLocks noGrp="1"/>
          </p:cNvSpPr>
          <p:nvPr>
            <p:ph type="sldNum" sz="quarter" idx="10"/>
          </p:nvPr>
        </p:nvSpPr>
        <p:spPr/>
        <p:txBody>
          <a:bodyPr/>
          <a:lstStyle/>
          <a:p>
            <a:pPr>
              <a:defRPr/>
            </a:pPr>
            <a:fld id="{90FFA2EC-4C33-42BD-918B-AD3455FE28FE}" type="slidenum">
              <a:rPr lang="en-US" smtClean="0">
                <a:solidFill>
                  <a:schemeClr val="tx1"/>
                </a:solidFill>
              </a:rPr>
              <a:pPr>
                <a:defRPr/>
              </a:pPr>
              <a:t>6</a:t>
            </a:fld>
            <a:endParaRPr lang="en-US">
              <a:solidFill>
                <a:schemeClr val="tx1"/>
              </a:solidFill>
            </a:endParaRPr>
          </a:p>
        </p:txBody>
      </p:sp>
      <p:sp>
        <p:nvSpPr>
          <p:cNvPr id="8195" name="Rectangle 6"/>
          <p:cNvSpPr>
            <a:spLocks noGrp="1" noChangeArrowheads="1"/>
          </p:cNvSpPr>
          <p:nvPr>
            <p:ph type="title"/>
          </p:nvPr>
        </p:nvSpPr>
        <p:spPr bwMode="auto">
          <a:xfrm>
            <a:off x="565727" y="343056"/>
            <a:ext cx="52871292" cy="1089351"/>
          </a:xfrm>
          <a:noFill/>
          <a:ln>
            <a:miter lim="800000"/>
            <a:headEnd/>
            <a:tailEnd/>
          </a:ln>
        </p:spPr>
        <p:txBody>
          <a:bodyPr vert="horz" wrap="square" lIns="91440" tIns="45720" rIns="91440" bIns="45720" numCol="1" anchor="t" anchorCtr="0" compatLnSpc="1">
            <a:prstTxWarp prst="textNoShape">
              <a:avLst/>
            </a:prstTxWarp>
          </a:bodyPr>
          <a:lstStyle/>
          <a:p>
            <a:r>
              <a:rPr lang="nl-NL">
                <a:solidFill>
                  <a:srgbClr val="A64758"/>
                </a:solidFill>
                <a:latin typeface="Calibri"/>
                <a:ea typeface="Calibri"/>
                <a:cs typeface="Calibri"/>
              </a:rPr>
              <a:t>Even voorstellen</a:t>
            </a:r>
            <a:br>
              <a:rPr lang="nl-NL" sz="2800"/>
            </a:br>
            <a:br>
              <a:rPr lang="nl-NL" sz="2800"/>
            </a:br>
            <a:br>
              <a:rPr lang="nl-NL" sz="2800"/>
            </a:br>
            <a:r>
              <a:rPr lang="nl-NL" sz="2800"/>
              <a:t>				</a:t>
            </a:r>
            <a:endParaRPr lang="en-US">
              <a:ea typeface="Calibri Light" panose="020F0302020204030204"/>
              <a:cs typeface="Calibri Light" panose="020F0302020204030204"/>
            </a:endParaRPr>
          </a:p>
        </p:txBody>
      </p:sp>
      <p:pic>
        <p:nvPicPr>
          <p:cNvPr id="1026" name="Picture 2" descr="Logo Atletiekunie">
            <a:extLst>
              <a:ext uri="{FF2B5EF4-FFF2-40B4-BE49-F238E27FC236}">
                <a16:creationId xmlns:a16="http://schemas.microsoft.com/office/drawing/2014/main" id="{7FE411BE-1618-4365-5DF5-57265F9C96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6023" y="2902207"/>
            <a:ext cx="2133600" cy="10668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Nederlandse Triathlon Bond">
            <a:extLst>
              <a:ext uri="{FF2B5EF4-FFF2-40B4-BE49-F238E27FC236}">
                <a16:creationId xmlns:a16="http://schemas.microsoft.com/office/drawing/2014/main" id="{D76DE8D2-2D7E-8FC8-EF49-39A18E56CAE9}"/>
              </a:ext>
            </a:extLst>
          </p:cNvPr>
          <p:cNvSpPr>
            <a:spLocks noChangeAspect="1" noChangeArrowheads="1"/>
          </p:cNvSpPr>
          <p:nvPr/>
        </p:nvSpPr>
        <p:spPr bwMode="auto">
          <a:xfrm>
            <a:off x="5943600" y="3276600"/>
            <a:ext cx="1958196" cy="19581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6" name="AutoShape 6" descr="Nederlandse Triathlon Bond">
            <a:extLst>
              <a:ext uri="{FF2B5EF4-FFF2-40B4-BE49-F238E27FC236}">
                <a16:creationId xmlns:a16="http://schemas.microsoft.com/office/drawing/2014/main" id="{FBF408A8-39ED-1979-D6BB-7A0E9371B5C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 name="AutoShape 8" descr="Nederlandse Triathlon Bond">
            <a:extLst>
              <a:ext uri="{FF2B5EF4-FFF2-40B4-BE49-F238E27FC236}">
                <a16:creationId xmlns:a16="http://schemas.microsoft.com/office/drawing/2014/main" id="{CCE71A4E-A46A-EC18-ACFF-9918605536E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9" name="AutoShape 10" descr="Nederlandse Triathlon Bond">
            <a:extLst>
              <a:ext uri="{FF2B5EF4-FFF2-40B4-BE49-F238E27FC236}">
                <a16:creationId xmlns:a16="http://schemas.microsoft.com/office/drawing/2014/main" id="{835BD30F-DE17-ED39-6151-0E6775079AC0}"/>
              </a:ext>
            </a:extLst>
          </p:cNvPr>
          <p:cNvSpPr>
            <a:spLocks noChangeAspect="1" noChangeArrowheads="1"/>
          </p:cNvSpPr>
          <p:nvPr/>
        </p:nvSpPr>
        <p:spPr bwMode="auto">
          <a:xfrm>
            <a:off x="6248400" y="3581400"/>
            <a:ext cx="1958196" cy="19581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1036" name="Picture 12" descr="Diëtiste - Vitaalgroep">
            <a:extLst>
              <a:ext uri="{FF2B5EF4-FFF2-40B4-BE49-F238E27FC236}">
                <a16:creationId xmlns:a16="http://schemas.microsoft.com/office/drawing/2014/main" id="{8CA0A0AB-2CB3-F5E3-1AD4-96474E4ED1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633" y="1861843"/>
            <a:ext cx="2214608" cy="221460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nschrijfprocedure NK Sprint &amp; NK Olympische Afstand">
            <a:extLst>
              <a:ext uri="{FF2B5EF4-FFF2-40B4-BE49-F238E27FC236}">
                <a16:creationId xmlns:a16="http://schemas.microsoft.com/office/drawing/2014/main" id="{6C0FE583-854B-F1B2-F7DB-A1B528D0E9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1256" y="1215835"/>
            <a:ext cx="1171575" cy="129201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Nijmegen Atletiek - Rijk van Nijmegen Culinair">
            <a:extLst>
              <a:ext uri="{FF2B5EF4-FFF2-40B4-BE49-F238E27FC236}">
                <a16:creationId xmlns:a16="http://schemas.microsoft.com/office/drawing/2014/main" id="{7D6CBDD7-FFA1-D545-BDAA-076C2B26325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1383" y="3956794"/>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Nieuw: Nieuwsbrief Ondernemen in Haarlem :: Stichting Stadsgarage">
            <a:extLst>
              <a:ext uri="{FF2B5EF4-FFF2-40B4-BE49-F238E27FC236}">
                <a16:creationId xmlns:a16="http://schemas.microsoft.com/office/drawing/2014/main" id="{B6E4CF18-891B-B329-DF0F-1D196B587CA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43600" y="1104478"/>
            <a:ext cx="2002227" cy="2002227"/>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Smartmap | Tiel">
            <a:extLst>
              <a:ext uri="{FF2B5EF4-FFF2-40B4-BE49-F238E27FC236}">
                <a16:creationId xmlns:a16="http://schemas.microsoft.com/office/drawing/2014/main" id="{9FD3C229-24DA-E47D-BD2E-DBFF379D8BF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44508" y="3036798"/>
            <a:ext cx="1461180" cy="1428995"/>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JOGG - gezonde jeugd, gezonde toekomst - West-Friesland">
            <a:extLst>
              <a:ext uri="{FF2B5EF4-FFF2-40B4-BE49-F238E27FC236}">
                <a16:creationId xmlns:a16="http://schemas.microsoft.com/office/drawing/2014/main" id="{74D95E1E-6CE4-5022-FA5D-7AAEE2DE6CB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46735" y="2493995"/>
            <a:ext cx="3638550" cy="1257300"/>
          </a:xfrm>
          <a:prstGeom prst="rect">
            <a:avLst/>
          </a:prstGeom>
          <a:noFill/>
          <a:extLst>
            <a:ext uri="{909E8E84-426E-40DD-AFC4-6F175D3DCCD1}">
              <a14:hiddenFill xmlns:a14="http://schemas.microsoft.com/office/drawing/2010/main">
                <a:solidFill>
                  <a:srgbClr val="FFFFFF"/>
                </a:solidFill>
              </a14:hiddenFill>
            </a:ext>
          </a:extLst>
        </p:spPr>
      </p:pic>
      <p:sp>
        <p:nvSpPr>
          <p:cNvPr id="11" name="Tekstvak 10">
            <a:extLst>
              <a:ext uri="{FF2B5EF4-FFF2-40B4-BE49-F238E27FC236}">
                <a16:creationId xmlns:a16="http://schemas.microsoft.com/office/drawing/2014/main" id="{D9DD699D-E36E-2A93-CF4D-811B57F9DBB1}"/>
              </a:ext>
            </a:extLst>
          </p:cNvPr>
          <p:cNvSpPr txBox="1"/>
          <p:nvPr/>
        </p:nvSpPr>
        <p:spPr>
          <a:xfrm>
            <a:off x="810984" y="5630957"/>
            <a:ext cx="1856048" cy="523220"/>
          </a:xfrm>
          <a:prstGeom prst="rect">
            <a:avLst/>
          </a:prstGeom>
          <a:noFill/>
        </p:spPr>
        <p:txBody>
          <a:bodyPr wrap="square" rtlCol="0">
            <a:spAutoFit/>
          </a:bodyPr>
          <a:lstStyle/>
          <a:p>
            <a:r>
              <a:rPr lang="nl-NL" sz="2800"/>
              <a:t>voeding</a:t>
            </a:r>
          </a:p>
        </p:txBody>
      </p:sp>
      <p:sp>
        <p:nvSpPr>
          <p:cNvPr id="12" name="Tekstvak 11">
            <a:extLst>
              <a:ext uri="{FF2B5EF4-FFF2-40B4-BE49-F238E27FC236}">
                <a16:creationId xmlns:a16="http://schemas.microsoft.com/office/drawing/2014/main" id="{24BDAB3F-1F0B-EE26-F2D3-BC378C81CF46}"/>
              </a:ext>
            </a:extLst>
          </p:cNvPr>
          <p:cNvSpPr txBox="1"/>
          <p:nvPr/>
        </p:nvSpPr>
        <p:spPr>
          <a:xfrm>
            <a:off x="5120925" y="5628538"/>
            <a:ext cx="2002227" cy="523220"/>
          </a:xfrm>
          <a:prstGeom prst="rect">
            <a:avLst/>
          </a:prstGeom>
          <a:noFill/>
        </p:spPr>
        <p:txBody>
          <a:bodyPr wrap="square" rtlCol="0">
            <a:spAutoFit/>
          </a:bodyPr>
          <a:lstStyle/>
          <a:p>
            <a:r>
              <a:rPr lang="nl-NL" sz="2800"/>
              <a:t>sport</a:t>
            </a:r>
          </a:p>
        </p:txBody>
      </p:sp>
      <p:sp>
        <p:nvSpPr>
          <p:cNvPr id="13" name="Ovaal 12">
            <a:extLst>
              <a:ext uri="{FF2B5EF4-FFF2-40B4-BE49-F238E27FC236}">
                <a16:creationId xmlns:a16="http://schemas.microsoft.com/office/drawing/2014/main" id="{D84FD20D-470D-5A74-197D-FD41AE14AB49}"/>
              </a:ext>
            </a:extLst>
          </p:cNvPr>
          <p:cNvSpPr/>
          <p:nvPr/>
        </p:nvSpPr>
        <p:spPr>
          <a:xfrm>
            <a:off x="3008117" y="886691"/>
            <a:ext cx="5338618" cy="462845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ekstvak 13">
            <a:extLst>
              <a:ext uri="{FF2B5EF4-FFF2-40B4-BE49-F238E27FC236}">
                <a16:creationId xmlns:a16="http://schemas.microsoft.com/office/drawing/2014/main" id="{6162717F-BF4B-2DBF-D44C-541F960AB14E}"/>
              </a:ext>
            </a:extLst>
          </p:cNvPr>
          <p:cNvSpPr txBox="1"/>
          <p:nvPr/>
        </p:nvSpPr>
        <p:spPr>
          <a:xfrm>
            <a:off x="9017389" y="5142458"/>
            <a:ext cx="2143125" cy="1384995"/>
          </a:xfrm>
          <a:prstGeom prst="rect">
            <a:avLst/>
          </a:prstGeom>
          <a:noFill/>
        </p:spPr>
        <p:txBody>
          <a:bodyPr wrap="square" rtlCol="0">
            <a:spAutoFit/>
          </a:bodyPr>
          <a:lstStyle/>
          <a:p>
            <a:r>
              <a:rPr lang="nl-NL" sz="2800"/>
              <a:t>gezonde</a:t>
            </a:r>
            <a:r>
              <a:rPr lang="nl-NL"/>
              <a:t> </a:t>
            </a:r>
            <a:r>
              <a:rPr lang="nl-NL" sz="2800"/>
              <a:t>omgeving in gemeenten</a:t>
            </a:r>
          </a:p>
        </p:txBody>
      </p:sp>
      <p:sp>
        <p:nvSpPr>
          <p:cNvPr id="15" name="Pijl: rechts 14">
            <a:extLst>
              <a:ext uri="{FF2B5EF4-FFF2-40B4-BE49-F238E27FC236}">
                <a16:creationId xmlns:a16="http://schemas.microsoft.com/office/drawing/2014/main" id="{0EFE9261-54F7-59BB-5EB1-0D477B2384CD}"/>
              </a:ext>
            </a:extLst>
          </p:cNvPr>
          <p:cNvSpPr/>
          <p:nvPr/>
        </p:nvSpPr>
        <p:spPr>
          <a:xfrm>
            <a:off x="2619680" y="5633365"/>
            <a:ext cx="1521244" cy="600182"/>
          </a:xfrm>
          <a:prstGeom prst="rightArrow">
            <a:avLst/>
          </a:prstGeom>
          <a:solidFill>
            <a:schemeClr val="accent3">
              <a:lumMod val="60000"/>
              <a:lumOff val="4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nl-NL"/>
          </a:p>
        </p:txBody>
      </p:sp>
      <p:sp>
        <p:nvSpPr>
          <p:cNvPr id="16" name="Pijl: rechts 15">
            <a:extLst>
              <a:ext uri="{FF2B5EF4-FFF2-40B4-BE49-F238E27FC236}">
                <a16:creationId xmlns:a16="http://schemas.microsoft.com/office/drawing/2014/main" id="{E266EABA-04FE-99E7-7A9E-FFF404A71A42}"/>
              </a:ext>
            </a:extLst>
          </p:cNvPr>
          <p:cNvSpPr/>
          <p:nvPr/>
        </p:nvSpPr>
        <p:spPr>
          <a:xfrm>
            <a:off x="7015162" y="5628538"/>
            <a:ext cx="1521244" cy="624634"/>
          </a:xfrm>
          <a:prstGeom prst="rightArrow">
            <a:avLst/>
          </a:prstGeom>
          <a:solidFill>
            <a:schemeClr val="accent3">
              <a:lumMod val="60000"/>
              <a:lumOff val="4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598175143"/>
      </p:ext>
    </p:extLst>
  </p:cSld>
  <p:clrMapOvr>
    <a:masterClrMapping/>
  </p:clrMapOvr>
  <p:transition>
    <p:cover dir="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4">
            <a:extLst>
              <a:ext uri="{FF2B5EF4-FFF2-40B4-BE49-F238E27FC236}">
                <a16:creationId xmlns:a16="http://schemas.microsoft.com/office/drawing/2014/main" id="{19F1422A-C9DB-449E-A1D7-E2D7AA27F4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jdelijke aanduiding voor dianummer 2"/>
          <p:cNvSpPr>
            <a:spLocks noGrp="1"/>
          </p:cNvSpPr>
          <p:nvPr>
            <p:ph type="sldNum" sz="quarter" idx="10"/>
          </p:nvPr>
        </p:nvSpPr>
        <p:spPr/>
        <p:txBody>
          <a:bodyPr/>
          <a:lstStyle/>
          <a:p>
            <a:pPr>
              <a:defRPr/>
            </a:pPr>
            <a:fld id="{CC35C2E1-3213-4738-9D27-D5FBE3990056}" type="slidenum">
              <a:rPr lang="en-US" smtClean="0"/>
              <a:pPr>
                <a:defRPr/>
              </a:pPr>
              <a:t>7</a:t>
            </a:fld>
            <a:endParaRPr lang="en-US"/>
          </a:p>
        </p:txBody>
      </p:sp>
      <p:sp>
        <p:nvSpPr>
          <p:cNvPr id="3" name="Tijdelijke aanduiding voor inhoud 2">
            <a:extLst>
              <a:ext uri="{FF2B5EF4-FFF2-40B4-BE49-F238E27FC236}">
                <a16:creationId xmlns:a16="http://schemas.microsoft.com/office/drawing/2014/main" id="{A7A964A8-ABFA-847C-52E4-F47C2D5EF3E1}"/>
              </a:ext>
            </a:extLst>
          </p:cNvPr>
          <p:cNvSpPr>
            <a:spLocks noGrp="1"/>
          </p:cNvSpPr>
          <p:nvPr>
            <p:ph/>
          </p:nvPr>
        </p:nvSpPr>
        <p:spPr/>
        <p:txBody>
          <a:bodyPr/>
          <a:lstStyle/>
          <a:p>
            <a:pPr marL="0" indent="0">
              <a:buNone/>
            </a:pPr>
            <a:endParaRPr lang="nl-NL"/>
          </a:p>
          <a:p>
            <a:pPr marL="0" indent="0">
              <a:buNone/>
            </a:pPr>
            <a:endParaRPr lang="nl-NL" sz="4400" dirty="0">
              <a:solidFill>
                <a:srgbClr val="A64758"/>
              </a:solidFill>
              <a:ea typeface="Calibri"/>
              <a:cs typeface="Calibri"/>
            </a:endParaRPr>
          </a:p>
          <a:p>
            <a:pPr marL="0" indent="0">
              <a:buNone/>
            </a:pPr>
            <a:endParaRPr lang="nl-NL" sz="4400" dirty="0">
              <a:solidFill>
                <a:srgbClr val="A64758"/>
              </a:solidFill>
              <a:ea typeface="Calibri"/>
              <a:cs typeface="Calibri"/>
            </a:endParaRPr>
          </a:p>
          <a:p>
            <a:pPr marL="0" indent="0" algn="ctr">
              <a:buNone/>
            </a:pPr>
            <a:r>
              <a:rPr lang="nl-NL" sz="4400" dirty="0">
                <a:solidFill>
                  <a:srgbClr val="A64758"/>
                </a:solidFill>
                <a:ea typeface="Calibri"/>
                <a:cs typeface="Calibri"/>
              </a:rPr>
              <a:t>Waarom is bewegen belangrijk?</a:t>
            </a:r>
            <a:endParaRPr lang="nl-NL" dirty="0">
              <a:ea typeface="Calibri"/>
              <a:cs typeface="Calibri"/>
            </a:endParaRPr>
          </a:p>
          <a:p>
            <a:pPr marL="0" indent="0">
              <a:buNone/>
            </a:pPr>
            <a:endParaRPr lang="nl-NL"/>
          </a:p>
          <a:p>
            <a:pPr marL="514350" indent="-514350">
              <a:buFont typeface="+mj-lt"/>
              <a:buAutoNum type="arabicPeriod"/>
            </a:pPr>
            <a:endParaRPr lang="nl-NL" dirty="0">
              <a:ea typeface="Calibri"/>
              <a:cs typeface="Calibri"/>
            </a:endParaRPr>
          </a:p>
        </p:txBody>
      </p:sp>
    </p:spTree>
    <p:extLst>
      <p:ext uri="{BB962C8B-B14F-4D97-AF65-F5344CB8AC3E}">
        <p14:creationId xmlns:p14="http://schemas.microsoft.com/office/powerpoint/2010/main" val="1923026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84935-393E-1581-9147-FC3A4F46148A}"/>
            </a:ext>
          </a:extLst>
        </p:cNvPr>
        <p:cNvGrpSpPr/>
        <p:nvPr/>
      </p:nvGrpSpPr>
      <p:grpSpPr>
        <a:xfrm>
          <a:off x="0" y="0"/>
          <a:ext cx="0" cy="0"/>
          <a:chOff x="0" y="0"/>
          <a:chExt cx="0" cy="0"/>
        </a:xfrm>
      </p:grpSpPr>
      <p:pic>
        <p:nvPicPr>
          <p:cNvPr id="4" name="Afbeelding 4">
            <a:extLst>
              <a:ext uri="{FF2B5EF4-FFF2-40B4-BE49-F238E27FC236}">
                <a16:creationId xmlns:a16="http://schemas.microsoft.com/office/drawing/2014/main" id="{8A6DFAFD-A52B-B8CF-CC10-986703251F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24"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jdelijke aanduiding voor dianummer 2">
            <a:extLst>
              <a:ext uri="{FF2B5EF4-FFF2-40B4-BE49-F238E27FC236}">
                <a16:creationId xmlns:a16="http://schemas.microsoft.com/office/drawing/2014/main" id="{AAE82FDB-C76E-0E3A-A159-391AF4BAADA6}"/>
              </a:ext>
            </a:extLst>
          </p:cNvPr>
          <p:cNvSpPr>
            <a:spLocks noGrp="1"/>
          </p:cNvSpPr>
          <p:nvPr>
            <p:ph type="sldNum" sz="quarter" idx="10"/>
          </p:nvPr>
        </p:nvSpPr>
        <p:spPr/>
        <p:txBody>
          <a:bodyPr/>
          <a:lstStyle/>
          <a:p>
            <a:pPr>
              <a:defRPr/>
            </a:pPr>
            <a:fld id="{CC35C2E1-3213-4738-9D27-D5FBE3990056}" type="slidenum">
              <a:rPr lang="en-US" smtClean="0"/>
              <a:pPr>
                <a:defRPr/>
              </a:pPr>
              <a:t>8</a:t>
            </a:fld>
            <a:endParaRPr lang="en-US"/>
          </a:p>
        </p:txBody>
      </p:sp>
      <p:sp>
        <p:nvSpPr>
          <p:cNvPr id="3" name="Tijdelijke aanduiding voor inhoud 2">
            <a:extLst>
              <a:ext uri="{FF2B5EF4-FFF2-40B4-BE49-F238E27FC236}">
                <a16:creationId xmlns:a16="http://schemas.microsoft.com/office/drawing/2014/main" id="{C79B7651-1E94-AABC-7BEC-B0BF575F71A3}"/>
              </a:ext>
            </a:extLst>
          </p:cNvPr>
          <p:cNvSpPr>
            <a:spLocks noGrp="1"/>
          </p:cNvSpPr>
          <p:nvPr>
            <p:ph/>
          </p:nvPr>
        </p:nvSpPr>
        <p:spPr/>
        <p:txBody>
          <a:bodyPr/>
          <a:lstStyle/>
          <a:p>
            <a:pPr marL="0" indent="0">
              <a:buNone/>
            </a:pPr>
            <a:endParaRPr lang="nl-NL"/>
          </a:p>
          <a:p>
            <a:pPr marL="0" indent="0">
              <a:buNone/>
            </a:pPr>
            <a:r>
              <a:rPr lang="nl-NL" sz="4400" dirty="0">
                <a:solidFill>
                  <a:srgbClr val="A64758"/>
                </a:solidFill>
                <a:ea typeface="Calibri"/>
                <a:cs typeface="Calibri"/>
              </a:rPr>
              <a:t>Waarom is bewegen belangrijk?</a:t>
            </a:r>
          </a:p>
          <a:p>
            <a:pPr marL="0" indent="0">
              <a:buNone/>
            </a:pPr>
            <a:endParaRPr lang="nl-NL"/>
          </a:p>
          <a:p>
            <a:pPr marL="514350" indent="-514350">
              <a:buFont typeface="+mj-lt"/>
              <a:buAutoNum type="arabicPeriod"/>
            </a:pPr>
            <a:r>
              <a:rPr lang="nl-NL" dirty="0">
                <a:ea typeface="Calibri"/>
                <a:cs typeface="Calibri"/>
              </a:rPr>
              <a:t>Helpt symptomen van </a:t>
            </a:r>
            <a:r>
              <a:rPr lang="nl-NL" dirty="0" err="1">
                <a:ea typeface="Calibri"/>
                <a:cs typeface="Calibri"/>
              </a:rPr>
              <a:t>parkinson</a:t>
            </a:r>
            <a:r>
              <a:rPr lang="nl-NL" dirty="0">
                <a:ea typeface="Calibri"/>
                <a:cs typeface="Calibri"/>
              </a:rPr>
              <a:t> verminderen</a:t>
            </a:r>
          </a:p>
          <a:p>
            <a:pPr marL="514350" indent="-514350">
              <a:buAutoNum type="arabicPeriod"/>
            </a:pPr>
            <a:endParaRPr lang="nl-NL" dirty="0">
              <a:ea typeface="Calibri"/>
              <a:cs typeface="Calibri"/>
            </a:endParaRPr>
          </a:p>
          <a:p>
            <a:pPr marL="514350" indent="-514350">
              <a:buAutoNum type="arabicPeriod"/>
            </a:pPr>
            <a:r>
              <a:rPr lang="nl-NL" dirty="0">
                <a:ea typeface="Calibri"/>
                <a:cs typeface="Calibri"/>
              </a:rPr>
              <a:t>Onderzoek: mogelijk vertraging ziekteproces</a:t>
            </a:r>
          </a:p>
          <a:p>
            <a:pPr marL="514350" indent="-514350">
              <a:buAutoNum type="arabicPeriod"/>
            </a:pPr>
            <a:endParaRPr lang="nl-NL" dirty="0">
              <a:ea typeface="Calibri"/>
              <a:cs typeface="Calibri"/>
            </a:endParaRPr>
          </a:p>
          <a:p>
            <a:pPr marL="514350" indent="-514350">
              <a:buAutoNum type="arabicPeriod"/>
            </a:pPr>
            <a:r>
              <a:rPr lang="nl-NL" dirty="0">
                <a:ea typeface="Calibri"/>
                <a:cs typeface="Calibri"/>
              </a:rPr>
              <a:t>Het is leuk!</a:t>
            </a:r>
          </a:p>
        </p:txBody>
      </p:sp>
    </p:spTree>
    <p:extLst>
      <p:ext uri="{BB962C8B-B14F-4D97-AF65-F5344CB8AC3E}">
        <p14:creationId xmlns:p14="http://schemas.microsoft.com/office/powerpoint/2010/main" val="995800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48A69-648C-F267-FAEB-83BDECA5C87E}"/>
            </a:ext>
          </a:extLst>
        </p:cNvPr>
        <p:cNvGrpSpPr/>
        <p:nvPr/>
      </p:nvGrpSpPr>
      <p:grpSpPr>
        <a:xfrm>
          <a:off x="0" y="0"/>
          <a:ext cx="0" cy="0"/>
          <a:chOff x="0" y="0"/>
          <a:chExt cx="0" cy="0"/>
        </a:xfrm>
      </p:grpSpPr>
      <p:pic>
        <p:nvPicPr>
          <p:cNvPr id="4" name="Afbeelding 4">
            <a:extLst>
              <a:ext uri="{FF2B5EF4-FFF2-40B4-BE49-F238E27FC236}">
                <a16:creationId xmlns:a16="http://schemas.microsoft.com/office/drawing/2014/main" id="{8E2EB581-52F8-91D5-12F1-C237D8ACA2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jdelijke aanduiding voor dianummer 2">
            <a:extLst>
              <a:ext uri="{FF2B5EF4-FFF2-40B4-BE49-F238E27FC236}">
                <a16:creationId xmlns:a16="http://schemas.microsoft.com/office/drawing/2014/main" id="{8DEAC64E-6541-AB47-7C0E-B813D18C6068}"/>
              </a:ext>
            </a:extLst>
          </p:cNvPr>
          <p:cNvSpPr>
            <a:spLocks noGrp="1"/>
          </p:cNvSpPr>
          <p:nvPr>
            <p:ph type="sldNum" sz="quarter" idx="10"/>
          </p:nvPr>
        </p:nvSpPr>
        <p:spPr/>
        <p:txBody>
          <a:bodyPr/>
          <a:lstStyle/>
          <a:p>
            <a:pPr>
              <a:defRPr/>
            </a:pPr>
            <a:fld id="{CC35C2E1-3213-4738-9D27-D5FBE3990056}" type="slidenum">
              <a:rPr lang="en-US" smtClean="0"/>
              <a:pPr>
                <a:defRPr/>
              </a:pPr>
              <a:t>9</a:t>
            </a:fld>
            <a:endParaRPr lang="en-US"/>
          </a:p>
        </p:txBody>
      </p:sp>
      <p:sp>
        <p:nvSpPr>
          <p:cNvPr id="3" name="Tijdelijke aanduiding voor inhoud 2">
            <a:extLst>
              <a:ext uri="{FF2B5EF4-FFF2-40B4-BE49-F238E27FC236}">
                <a16:creationId xmlns:a16="http://schemas.microsoft.com/office/drawing/2014/main" id="{53C140DB-8598-24B9-B8B8-15AB22BF88A2}"/>
              </a:ext>
            </a:extLst>
          </p:cNvPr>
          <p:cNvSpPr>
            <a:spLocks noGrp="1"/>
          </p:cNvSpPr>
          <p:nvPr>
            <p:ph/>
          </p:nvPr>
        </p:nvSpPr>
        <p:spPr/>
        <p:txBody>
          <a:bodyPr/>
          <a:lstStyle/>
          <a:p>
            <a:pPr marL="0" indent="0">
              <a:buNone/>
            </a:pPr>
            <a:endParaRPr lang="nl-NL"/>
          </a:p>
          <a:p>
            <a:pPr marL="0" indent="0">
              <a:buNone/>
            </a:pPr>
            <a:endParaRPr lang="nl-NL" sz="4400" dirty="0">
              <a:solidFill>
                <a:srgbClr val="A64758"/>
              </a:solidFill>
              <a:ea typeface="Calibri"/>
              <a:cs typeface="Calibri"/>
            </a:endParaRPr>
          </a:p>
          <a:p>
            <a:pPr marL="0" indent="0">
              <a:buNone/>
            </a:pPr>
            <a:endParaRPr lang="nl-NL" sz="4400" dirty="0">
              <a:solidFill>
                <a:srgbClr val="A64758"/>
              </a:solidFill>
              <a:ea typeface="Calibri"/>
              <a:cs typeface="Calibri"/>
            </a:endParaRPr>
          </a:p>
          <a:p>
            <a:pPr marL="0" indent="0" algn="ctr">
              <a:buNone/>
            </a:pPr>
            <a:r>
              <a:rPr lang="nl-NL" sz="4400" dirty="0">
                <a:solidFill>
                  <a:srgbClr val="A64758"/>
                </a:solidFill>
                <a:ea typeface="Calibri"/>
                <a:cs typeface="Calibri"/>
              </a:rPr>
              <a:t>Hoeveel beweging is nodig </a:t>
            </a:r>
            <a:endParaRPr lang="nl-NL" dirty="0">
              <a:solidFill>
                <a:srgbClr val="000000"/>
              </a:solidFill>
              <a:ea typeface="Calibri"/>
              <a:cs typeface="Calibri"/>
            </a:endParaRPr>
          </a:p>
          <a:p>
            <a:pPr marL="0" indent="0" algn="ctr">
              <a:buNone/>
            </a:pPr>
            <a:r>
              <a:rPr lang="nl-NL" sz="4400" dirty="0">
                <a:solidFill>
                  <a:srgbClr val="A64758"/>
                </a:solidFill>
                <a:ea typeface="Calibri"/>
                <a:cs typeface="Calibri"/>
              </a:rPr>
              <a:t>voor een gezonde leefstijl?</a:t>
            </a:r>
            <a:endParaRPr lang="nl-NL" dirty="0">
              <a:ea typeface="Calibri"/>
              <a:cs typeface="Calibri"/>
            </a:endParaRPr>
          </a:p>
          <a:p>
            <a:pPr marL="0" indent="0">
              <a:buNone/>
            </a:pPr>
            <a:endParaRPr lang="nl-NL"/>
          </a:p>
          <a:p>
            <a:pPr marL="514350" indent="-514350">
              <a:buFont typeface="+mj-lt"/>
              <a:buAutoNum type="arabicPeriod"/>
            </a:pPr>
            <a:endParaRPr lang="nl-NL" dirty="0">
              <a:ea typeface="Calibri"/>
              <a:cs typeface="Calibri"/>
            </a:endParaRPr>
          </a:p>
        </p:txBody>
      </p:sp>
    </p:spTree>
    <p:extLst>
      <p:ext uri="{BB962C8B-B14F-4D97-AF65-F5344CB8AC3E}">
        <p14:creationId xmlns:p14="http://schemas.microsoft.com/office/powerpoint/2010/main" val="1445330689"/>
      </p:ext>
    </p:extLst>
  </p:cSld>
  <p:clrMapOvr>
    <a:masterClrMapping/>
  </p:clrMapOvr>
</p:sld>
</file>

<file path=ppt/theme/theme1.xml><?xml version="1.0" encoding="utf-8"?>
<a:theme xmlns:a="http://schemas.openxmlformats.org/drawingml/2006/main" name="Kantoorthema">
  <a:themeElements>
    <a:clrScheme name="Aangepast 6">
      <a:dk1>
        <a:srgbClr val="000000"/>
      </a:dk1>
      <a:lt1>
        <a:srgbClr val="FFFFFF"/>
      </a:lt1>
      <a:dk2>
        <a:srgbClr val="A64657"/>
      </a:dk2>
      <a:lt2>
        <a:srgbClr val="E7E6E6"/>
      </a:lt2>
      <a:accent1>
        <a:srgbClr val="A64758"/>
      </a:accent1>
      <a:accent2>
        <a:srgbClr val="8EC045"/>
      </a:accent2>
      <a:accent3>
        <a:srgbClr val="2FA8E1"/>
      </a:accent3>
      <a:accent4>
        <a:srgbClr val="D2A3AB"/>
      </a:accent4>
      <a:accent5>
        <a:srgbClr val="97D3F0"/>
      </a:accent5>
      <a:accent6>
        <a:srgbClr val="C5DEA1"/>
      </a:accent6>
      <a:hlink>
        <a:srgbClr val="2FA8E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0" id="{8BBF6CB7-7879-E44D-A27D-BF1FE5DB14BE}" vid="{43FB3970-ED97-2E40-B654-3C22AC6CF3CF}"/>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D858FCCE72E4942A50D825CC9C357DD" ma:contentTypeVersion="3" ma:contentTypeDescription="Een nieuw document maken." ma:contentTypeScope="" ma:versionID="5d30c865de1c635d53b63541d76f5d99">
  <xsd:schema xmlns:xsd="http://www.w3.org/2001/XMLSchema" xmlns:xs="http://www.w3.org/2001/XMLSchema" xmlns:p="http://schemas.microsoft.com/office/2006/metadata/properties" xmlns:ns2="3a6d35a4-33b7-4401-8101-a9ceb51f1a90" targetNamespace="http://schemas.microsoft.com/office/2006/metadata/properties" ma:root="true" ma:fieldsID="a762a5d983381cc3a559ac2946738c5d" ns2:_="">
    <xsd:import namespace="3a6d35a4-33b7-4401-8101-a9ceb51f1a90"/>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6d35a4-33b7-4401-8101-a9ceb51f1a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1EB8AD-419E-42CB-8810-03464F00BCBC}">
  <ds:schemaRefs>
    <ds:schemaRef ds:uri="3a6d35a4-33b7-4401-8101-a9ceb51f1a9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0E0DF04-BDCB-4F86-B195-6101DDB07B6A}">
  <ds:schemaRefs>
    <ds:schemaRef ds:uri="http://schemas.microsoft.com/sharepoint/v3/contenttype/forms"/>
  </ds:schemaRefs>
</ds:datastoreItem>
</file>

<file path=customXml/itemProps3.xml><?xml version="1.0" encoding="utf-8"?>
<ds:datastoreItem xmlns:ds="http://schemas.openxmlformats.org/officeDocument/2006/customXml" ds:itemID="{91AAB5CB-023D-44A1-9AED-6EA4C3432614}">
  <ds:schemaRefs>
    <ds:schemaRef ds:uri="3a6d35a4-33b7-4401-8101-a9ceb51f1a9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PPT Parkinson_Vereniging</Template>
  <TotalTime>2</TotalTime>
  <Words>745</Words>
  <Application>Microsoft Office PowerPoint</Application>
  <PresentationFormat>Breedbeeld</PresentationFormat>
  <Paragraphs>278</Paragraphs>
  <Slides>36</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36</vt:i4>
      </vt:variant>
    </vt:vector>
  </HeadingPairs>
  <TitlesOfParts>
    <vt:vector size="42" baseType="lpstr">
      <vt:lpstr>Arial</vt:lpstr>
      <vt:lpstr>Calibri</vt:lpstr>
      <vt:lpstr>Calibri Light</vt:lpstr>
      <vt:lpstr>Courier New</vt:lpstr>
      <vt:lpstr>Wingdings</vt:lpstr>
      <vt:lpstr>Kantoorthema</vt:lpstr>
      <vt:lpstr>Samen staan we sterker</vt:lpstr>
      <vt:lpstr>Agenda regio bijeenkomst 2025 - 1</vt:lpstr>
      <vt:lpstr>Agenda regio bijeenkomst 2025 - 2</vt:lpstr>
      <vt:lpstr>PowerPoint-presentatie</vt:lpstr>
      <vt:lpstr>Inhoud</vt:lpstr>
      <vt:lpstr>Even voorstellen       </vt:lpstr>
      <vt:lpstr>PowerPoint-presentatie</vt:lpstr>
      <vt:lpstr>PowerPoint-presentatie</vt:lpstr>
      <vt:lpstr>PowerPoint-presentatie</vt:lpstr>
      <vt:lpstr>PowerPoint-presentatie</vt:lpstr>
      <vt:lpstr>PowerPoint-presentatie</vt:lpstr>
      <vt:lpstr>PowerPoint-presentatie</vt:lpstr>
      <vt:lpstr>Speerpunt 1: Behoeften ophalen     </vt:lpstr>
      <vt:lpstr>PowerPoint-presentatie</vt:lpstr>
      <vt:lpstr>Vindbaarheid</vt:lpstr>
      <vt:lpstr>PowerPoint-presentatie</vt:lpstr>
      <vt:lpstr>PowerPoint-presentatie</vt:lpstr>
      <vt:lpstr>PowerPoint-presentatie</vt:lpstr>
      <vt:lpstr>PowerPoint-presentatie</vt:lpstr>
      <vt:lpstr>Ervaringen sporters</vt:lpstr>
      <vt:lpstr>Speerpunt 2: Zichtbaarheid en informatie    </vt:lpstr>
      <vt:lpstr> Speerpunt 2: Zichtbaarheid en informatie  </vt:lpstr>
      <vt:lpstr>Speerpunt 3: breder aanbod  </vt:lpstr>
      <vt:lpstr> Speerpunt 4: Koppeling bewegen en        ontmoetingsmomenten  </vt:lpstr>
      <vt:lpstr>Oproep</vt:lpstr>
      <vt:lpstr>Contact</vt:lpstr>
      <vt:lpstr>Verspreiden uitnodiging, toestemmingsformulier </vt:lpstr>
      <vt:lpstr>Basiscursus voor nieuwe werkgroepleden</vt:lpstr>
      <vt:lpstr>Landelijk parkinson platform</vt:lpstr>
      <vt:lpstr>11 april (WPD) Symposium Parkinson Vereniging</vt:lpstr>
      <vt:lpstr>Collectebussen ParkinsonNederland</vt:lpstr>
      <vt:lpstr>Vrijwilligerswaardering</vt:lpstr>
      <vt:lpstr>Nieuw (informatie)materiaal</vt:lpstr>
      <vt:lpstr>Vragen?</vt:lpstr>
      <vt:lpstr>Agenda regio bijeenkomst 2025 - 2</vt:lpstr>
      <vt:lpstr>Dank voor jullie inbreng!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Hier de titel invoeren</dc:title>
  <dc:creator>Nynke de Monchy - Parkinson Vereniging</dc:creator>
  <cp:lastModifiedBy>Miriam Leenders - Parkinson Vereniging</cp:lastModifiedBy>
  <cp:revision>390</cp:revision>
  <dcterms:created xsi:type="dcterms:W3CDTF">2021-11-16T13:09:17Z</dcterms:created>
  <dcterms:modified xsi:type="dcterms:W3CDTF">2025-11-04T12:20:05Z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0x0101006D858FCCE72E4942A50D825CC9C357DD</vt:lpwstr>
  </property>
  <property fmtid="{D5CDD505-2E9C-101B-9397-08002B2CF9AE}" pid="3" name="Order">
    <vt:r8>520800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ies>
</file>