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0" r:id="rId2"/>
    <p:sldId id="699" r:id="rId3"/>
    <p:sldId id="693" r:id="rId4"/>
    <p:sldId id="291" r:id="rId5"/>
    <p:sldId id="292" r:id="rId6"/>
    <p:sldId id="293" r:id="rId7"/>
    <p:sldId id="294" r:id="rId8"/>
    <p:sldId id="684" r:id="rId9"/>
    <p:sldId id="690" r:id="rId10"/>
    <p:sldId id="585" r:id="rId11"/>
    <p:sldId id="602" r:id="rId12"/>
    <p:sldId id="583" r:id="rId13"/>
    <p:sldId id="606" r:id="rId14"/>
    <p:sldId id="607" r:id="rId15"/>
    <p:sldId id="301" r:id="rId16"/>
    <p:sldId id="685" r:id="rId17"/>
    <p:sldId id="691" r:id="rId18"/>
    <p:sldId id="635" r:id="rId19"/>
    <p:sldId id="307" r:id="rId20"/>
    <p:sldId id="692" r:id="rId21"/>
    <p:sldId id="310" r:id="rId22"/>
    <p:sldId id="311" r:id="rId23"/>
    <p:sldId id="695" r:id="rId24"/>
    <p:sldId id="694" r:id="rId25"/>
    <p:sldId id="315" r:id="rId26"/>
    <p:sldId id="316" r:id="rId27"/>
    <p:sldId id="317" r:id="rId28"/>
    <p:sldId id="318" r:id="rId29"/>
    <p:sldId id="319" r:id="rId30"/>
    <p:sldId id="445" r:id="rId31"/>
    <p:sldId id="432" r:id="rId32"/>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6267"/>
    <a:srgbClr val="EF896A"/>
    <a:srgbClr val="02528A"/>
    <a:srgbClr val="E3E3E5"/>
    <a:srgbClr val="DFE5EF"/>
    <a:srgbClr val="00B8E5"/>
    <a:srgbClr val="00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A8C9A-B35F-47D6-B044-89EF478314B8}" v="266" dt="2019-02-13T09:45:43.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860" autoAdjust="0"/>
  </p:normalViewPr>
  <p:slideViewPr>
    <p:cSldViewPr snapToGrid="0">
      <p:cViewPr varScale="1">
        <p:scale>
          <a:sx n="44" d="100"/>
          <a:sy n="44" d="100"/>
        </p:scale>
        <p:origin x="10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857F6-D670-4DF0-A270-1C054987C2A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nl-NL"/>
        </a:p>
      </dgm:t>
    </dgm:pt>
    <dgm:pt modelId="{6B157CB7-4EC9-4C64-898A-E9F60286EA79}">
      <dgm:prSet phldrT="[Tekst]"/>
      <dgm:spPr/>
      <dgm:t>
        <a:bodyPr/>
        <a:lstStyle/>
        <a:p>
          <a:pPr>
            <a:spcAft>
              <a:spcPts val="1200"/>
            </a:spcAft>
          </a:pPr>
          <a:r>
            <a:rPr lang="nl-NL" dirty="0"/>
            <a:t>Druppel of </a:t>
          </a:r>
          <a:r>
            <a:rPr lang="nl-NL" dirty="0" err="1"/>
            <a:t>scheutsgewijs</a:t>
          </a:r>
          <a:r>
            <a:rPr lang="nl-NL" dirty="0"/>
            <a:t> verlies van urine</a:t>
          </a:r>
        </a:p>
        <a:p>
          <a:pPr>
            <a:spcAft>
              <a:spcPct val="35000"/>
            </a:spcAft>
          </a:pPr>
          <a:r>
            <a:rPr lang="nl-NL" dirty="0"/>
            <a:t>Max. 50 ml per 4 uur</a:t>
          </a:r>
        </a:p>
      </dgm:t>
    </dgm:pt>
    <dgm:pt modelId="{720E88AD-24E1-4E39-B175-C47C666D6408}" type="parTrans" cxnId="{F4B687D2-38DA-4B92-A1D5-607AFC0862C7}">
      <dgm:prSet/>
      <dgm:spPr/>
      <dgm:t>
        <a:bodyPr/>
        <a:lstStyle/>
        <a:p>
          <a:endParaRPr lang="nl-NL"/>
        </a:p>
      </dgm:t>
    </dgm:pt>
    <dgm:pt modelId="{BE4B031D-7CFC-4B38-9CFE-4526C97D3A91}" type="sibTrans" cxnId="{F4B687D2-38DA-4B92-A1D5-607AFC0862C7}">
      <dgm:prSet>
        <dgm:style>
          <a:lnRef idx="2">
            <a:schemeClr val="accent4"/>
          </a:lnRef>
          <a:fillRef idx="1">
            <a:schemeClr val="lt1"/>
          </a:fillRef>
          <a:effectRef idx="0">
            <a:schemeClr val="accent4"/>
          </a:effectRef>
          <a:fontRef idx="minor">
            <a:schemeClr val="dk1"/>
          </a:fontRef>
        </dgm:style>
      </dgm:prSet>
      <dgm:spPr/>
      <dgm:t>
        <a:bodyPr/>
        <a:lstStyle/>
        <a:p>
          <a:endParaRPr lang="nl-NL"/>
        </a:p>
      </dgm:t>
    </dgm:pt>
    <dgm:pt modelId="{4D29B666-538F-4C5D-B0E8-C50143AE3398}">
      <dgm:prSet phldrT="[Tekst]"/>
      <dgm:spPr/>
      <dgm:t>
        <a:bodyPr/>
        <a:lstStyle/>
        <a:p>
          <a:pPr>
            <a:spcAft>
              <a:spcPts val="1200"/>
            </a:spcAft>
          </a:pPr>
          <a:r>
            <a:rPr lang="nl-NL" dirty="0" err="1"/>
            <a:t>Scheutsgewijs</a:t>
          </a:r>
          <a:r>
            <a:rPr lang="nl-NL" dirty="0"/>
            <a:t> verlies van urine</a:t>
          </a:r>
        </a:p>
        <a:p>
          <a:pPr>
            <a:spcAft>
              <a:spcPct val="35000"/>
            </a:spcAft>
          </a:pPr>
          <a:r>
            <a:rPr lang="nl-NL" dirty="0"/>
            <a:t>50 – 200 ml per 4 uur</a:t>
          </a:r>
        </a:p>
      </dgm:t>
    </dgm:pt>
    <dgm:pt modelId="{FA5AF035-9620-4BAE-ABF4-18ACC9E40902}" type="parTrans" cxnId="{9F728DE8-D105-4394-9A61-40668D91EF0D}">
      <dgm:prSet/>
      <dgm:spPr/>
      <dgm:t>
        <a:bodyPr/>
        <a:lstStyle/>
        <a:p>
          <a:endParaRPr lang="nl-NL"/>
        </a:p>
      </dgm:t>
    </dgm:pt>
    <dgm:pt modelId="{C3131906-94C3-4DB8-8023-278748DD3726}" type="sibTrans" cxnId="{9F728DE8-D105-4394-9A61-40668D91EF0D}">
      <dgm:prSet>
        <dgm:style>
          <a:lnRef idx="2">
            <a:schemeClr val="accent4"/>
          </a:lnRef>
          <a:fillRef idx="1">
            <a:schemeClr val="lt1"/>
          </a:fillRef>
          <a:effectRef idx="0">
            <a:schemeClr val="accent4"/>
          </a:effectRef>
          <a:fontRef idx="minor">
            <a:schemeClr val="dk1"/>
          </a:fontRef>
        </dgm:style>
      </dgm:prSet>
      <dgm:spPr/>
      <dgm:t>
        <a:bodyPr/>
        <a:lstStyle/>
        <a:p>
          <a:endParaRPr lang="nl-NL">
            <a:solidFill>
              <a:schemeClr val="bg1"/>
            </a:solidFill>
          </a:endParaRPr>
        </a:p>
      </dgm:t>
    </dgm:pt>
    <dgm:pt modelId="{B54CC749-A78C-40FC-BF62-BBE4573981A6}">
      <dgm:prSet phldrT="[Tekst]"/>
      <dgm:spPr/>
      <dgm:t>
        <a:bodyPr/>
        <a:lstStyle/>
        <a:p>
          <a:pPr>
            <a:spcAft>
              <a:spcPts val="1200"/>
            </a:spcAft>
          </a:pPr>
          <a:r>
            <a:rPr lang="nl-NL" dirty="0"/>
            <a:t>Volledig verlies van urine</a:t>
          </a:r>
        </a:p>
        <a:p>
          <a:pPr>
            <a:spcAft>
              <a:spcPts val="1200"/>
            </a:spcAft>
          </a:pPr>
          <a:r>
            <a:rPr lang="nl-NL" dirty="0"/>
            <a:t>200 ml of meer per 4 uur</a:t>
          </a:r>
        </a:p>
        <a:p>
          <a:pPr>
            <a:spcAft>
              <a:spcPct val="35000"/>
            </a:spcAft>
          </a:pPr>
          <a:r>
            <a:rPr lang="nl-NL" dirty="0"/>
            <a:t>Feces</a:t>
          </a:r>
        </a:p>
      </dgm:t>
    </dgm:pt>
    <dgm:pt modelId="{FA893BE4-9363-4E5C-B9D1-8850E4428B3B}" type="parTrans" cxnId="{6684C089-8C13-4A1D-AE16-1858F91D1FA9}">
      <dgm:prSet/>
      <dgm:spPr/>
      <dgm:t>
        <a:bodyPr/>
        <a:lstStyle/>
        <a:p>
          <a:endParaRPr lang="nl-NL"/>
        </a:p>
      </dgm:t>
    </dgm:pt>
    <dgm:pt modelId="{CA83D441-B972-4C36-B8FD-708AA7B2AF5D}" type="sibTrans" cxnId="{6684C089-8C13-4A1D-AE16-1858F91D1FA9}">
      <dgm:prSet/>
      <dgm:spPr/>
      <dgm:t>
        <a:bodyPr/>
        <a:lstStyle/>
        <a:p>
          <a:endParaRPr lang="nl-NL"/>
        </a:p>
      </dgm:t>
    </dgm:pt>
    <dgm:pt modelId="{53CF0AC7-D96F-4257-9F1E-0DCC56FE1379}" type="pres">
      <dgm:prSet presAssocID="{19E857F6-D670-4DF0-A270-1C054987C2A3}" presName="Name0" presStyleCnt="0">
        <dgm:presLayoutVars>
          <dgm:dir/>
          <dgm:resizeHandles val="exact"/>
        </dgm:presLayoutVars>
      </dgm:prSet>
      <dgm:spPr/>
    </dgm:pt>
    <dgm:pt modelId="{4F227656-0DA3-49A1-99A3-F308C7D1AE76}" type="pres">
      <dgm:prSet presAssocID="{6B157CB7-4EC9-4C64-898A-E9F60286EA79}" presName="composite" presStyleCnt="0"/>
      <dgm:spPr/>
    </dgm:pt>
    <dgm:pt modelId="{6A8C44FE-AF9C-430F-A1B6-934FC8698D6F}" type="pres">
      <dgm:prSet presAssocID="{6B157CB7-4EC9-4C64-898A-E9F60286EA79}" presName="imagSh" presStyleLbl="bgImgPlace1" presStyleIdx="0" presStyleCnt="3"/>
      <dgm:spPr/>
    </dgm:pt>
    <dgm:pt modelId="{D2BB7406-6D56-4A96-BDA0-6FD0643B9A95}" type="pres">
      <dgm:prSet presAssocID="{6B157CB7-4EC9-4C64-898A-E9F60286EA79}" presName="txNode" presStyleLbl="node1" presStyleIdx="0" presStyleCnt="3">
        <dgm:presLayoutVars>
          <dgm:bulletEnabled val="1"/>
        </dgm:presLayoutVars>
      </dgm:prSet>
      <dgm:spPr/>
    </dgm:pt>
    <dgm:pt modelId="{330F92FD-E55F-4BD5-B0C7-9F3E663E8307}" type="pres">
      <dgm:prSet presAssocID="{BE4B031D-7CFC-4B38-9CFE-4526C97D3A91}" presName="sibTrans" presStyleLbl="sibTrans2D1" presStyleIdx="0" presStyleCnt="2"/>
      <dgm:spPr/>
    </dgm:pt>
    <dgm:pt modelId="{DC856BFB-AA5C-40E8-9039-C29B5AE5045C}" type="pres">
      <dgm:prSet presAssocID="{BE4B031D-7CFC-4B38-9CFE-4526C97D3A91}" presName="connTx" presStyleLbl="sibTrans2D1" presStyleIdx="0" presStyleCnt="2"/>
      <dgm:spPr/>
    </dgm:pt>
    <dgm:pt modelId="{DB292A54-4C4E-4007-992B-8DBCC2713B9F}" type="pres">
      <dgm:prSet presAssocID="{4D29B666-538F-4C5D-B0E8-C50143AE3398}" presName="composite" presStyleCnt="0"/>
      <dgm:spPr/>
    </dgm:pt>
    <dgm:pt modelId="{0EDEC012-1CBD-4862-904F-03CFB3BB3ECA}" type="pres">
      <dgm:prSet presAssocID="{4D29B666-538F-4C5D-B0E8-C50143AE3398}" presName="imagSh" presStyleLbl="bgImgPlace1" presStyleIdx="1" presStyleCnt="3"/>
      <dgm:spPr/>
    </dgm:pt>
    <dgm:pt modelId="{98CFDE85-3B32-494D-B0F0-F42061C5FFDF}" type="pres">
      <dgm:prSet presAssocID="{4D29B666-538F-4C5D-B0E8-C50143AE3398}" presName="txNode" presStyleLbl="node1" presStyleIdx="1" presStyleCnt="3">
        <dgm:presLayoutVars>
          <dgm:bulletEnabled val="1"/>
        </dgm:presLayoutVars>
      </dgm:prSet>
      <dgm:spPr/>
    </dgm:pt>
    <dgm:pt modelId="{13B89E0C-BD9B-4F6B-8714-A6F3DA7120F3}" type="pres">
      <dgm:prSet presAssocID="{C3131906-94C3-4DB8-8023-278748DD3726}" presName="sibTrans" presStyleLbl="sibTrans2D1" presStyleIdx="1" presStyleCnt="2"/>
      <dgm:spPr/>
    </dgm:pt>
    <dgm:pt modelId="{63B1B548-E6EE-4A57-B424-84EB79D41853}" type="pres">
      <dgm:prSet presAssocID="{C3131906-94C3-4DB8-8023-278748DD3726}" presName="connTx" presStyleLbl="sibTrans2D1" presStyleIdx="1" presStyleCnt="2"/>
      <dgm:spPr/>
    </dgm:pt>
    <dgm:pt modelId="{3CC3161D-4D2A-4C11-BF4F-DDC883A78647}" type="pres">
      <dgm:prSet presAssocID="{B54CC749-A78C-40FC-BF62-BBE4573981A6}" presName="composite" presStyleCnt="0"/>
      <dgm:spPr/>
    </dgm:pt>
    <dgm:pt modelId="{E857C346-0EFA-4666-BF64-5F797AACD279}" type="pres">
      <dgm:prSet presAssocID="{B54CC749-A78C-40FC-BF62-BBE4573981A6}" presName="imagSh" presStyleLbl="bgImgPlace1" presStyleIdx="2" presStyleCnt="3"/>
      <dgm:spPr/>
    </dgm:pt>
    <dgm:pt modelId="{7B36BA04-B447-464F-A070-52D233B6BC2D}" type="pres">
      <dgm:prSet presAssocID="{B54CC749-A78C-40FC-BF62-BBE4573981A6}" presName="txNode" presStyleLbl="node1" presStyleIdx="2" presStyleCnt="3">
        <dgm:presLayoutVars>
          <dgm:bulletEnabled val="1"/>
        </dgm:presLayoutVars>
      </dgm:prSet>
      <dgm:spPr/>
    </dgm:pt>
  </dgm:ptLst>
  <dgm:cxnLst>
    <dgm:cxn modelId="{BDC7AC0B-CEC5-4BAD-B9AA-91133D20C1DC}" type="presOf" srcId="{19E857F6-D670-4DF0-A270-1C054987C2A3}" destId="{53CF0AC7-D96F-4257-9F1E-0DCC56FE1379}" srcOrd="0" destOrd="0" presId="urn:microsoft.com/office/officeart/2005/8/layout/hProcess10"/>
    <dgm:cxn modelId="{06320D12-9F03-4646-8EED-CFCCFF1506E1}" type="presOf" srcId="{BE4B031D-7CFC-4B38-9CFE-4526C97D3A91}" destId="{DC856BFB-AA5C-40E8-9039-C29B5AE5045C}" srcOrd="1" destOrd="0" presId="urn:microsoft.com/office/officeart/2005/8/layout/hProcess10"/>
    <dgm:cxn modelId="{82B14721-8272-4BF0-90EA-A5496A8B7CDF}" type="presOf" srcId="{6B157CB7-4EC9-4C64-898A-E9F60286EA79}" destId="{D2BB7406-6D56-4A96-BDA0-6FD0643B9A95}" srcOrd="0" destOrd="0" presId="urn:microsoft.com/office/officeart/2005/8/layout/hProcess10"/>
    <dgm:cxn modelId="{8FED993F-F56E-401B-A1E1-05B108A92EF7}" type="presOf" srcId="{C3131906-94C3-4DB8-8023-278748DD3726}" destId="{63B1B548-E6EE-4A57-B424-84EB79D41853}" srcOrd="1" destOrd="0" presId="urn:microsoft.com/office/officeart/2005/8/layout/hProcess10"/>
    <dgm:cxn modelId="{A6CB6C65-01C3-4610-870D-C60419A554A8}" type="presOf" srcId="{B54CC749-A78C-40FC-BF62-BBE4573981A6}" destId="{7B36BA04-B447-464F-A070-52D233B6BC2D}" srcOrd="0" destOrd="0" presId="urn:microsoft.com/office/officeart/2005/8/layout/hProcess10"/>
    <dgm:cxn modelId="{6778CC7B-06B4-4A47-BF86-A010A051C86C}" type="presOf" srcId="{C3131906-94C3-4DB8-8023-278748DD3726}" destId="{13B89E0C-BD9B-4F6B-8714-A6F3DA7120F3}" srcOrd="0" destOrd="0" presId="urn:microsoft.com/office/officeart/2005/8/layout/hProcess10"/>
    <dgm:cxn modelId="{6684C089-8C13-4A1D-AE16-1858F91D1FA9}" srcId="{19E857F6-D670-4DF0-A270-1C054987C2A3}" destId="{B54CC749-A78C-40FC-BF62-BBE4573981A6}" srcOrd="2" destOrd="0" parTransId="{FA893BE4-9363-4E5C-B9D1-8850E4428B3B}" sibTransId="{CA83D441-B972-4C36-B8FD-708AA7B2AF5D}"/>
    <dgm:cxn modelId="{F4B687D2-38DA-4B92-A1D5-607AFC0862C7}" srcId="{19E857F6-D670-4DF0-A270-1C054987C2A3}" destId="{6B157CB7-4EC9-4C64-898A-E9F60286EA79}" srcOrd="0" destOrd="0" parTransId="{720E88AD-24E1-4E39-B175-C47C666D6408}" sibTransId="{BE4B031D-7CFC-4B38-9CFE-4526C97D3A91}"/>
    <dgm:cxn modelId="{8718E7DA-36E9-464D-8BDA-B08AFF6A8BC6}" type="presOf" srcId="{4D29B666-538F-4C5D-B0E8-C50143AE3398}" destId="{98CFDE85-3B32-494D-B0F0-F42061C5FFDF}" srcOrd="0" destOrd="0" presId="urn:microsoft.com/office/officeart/2005/8/layout/hProcess10"/>
    <dgm:cxn modelId="{9F728DE8-D105-4394-9A61-40668D91EF0D}" srcId="{19E857F6-D670-4DF0-A270-1C054987C2A3}" destId="{4D29B666-538F-4C5D-B0E8-C50143AE3398}" srcOrd="1" destOrd="0" parTransId="{FA5AF035-9620-4BAE-ABF4-18ACC9E40902}" sibTransId="{C3131906-94C3-4DB8-8023-278748DD3726}"/>
    <dgm:cxn modelId="{B0BEF8F7-2DED-4479-BC04-5A9ECF62D6B6}" type="presOf" srcId="{BE4B031D-7CFC-4B38-9CFE-4526C97D3A91}" destId="{330F92FD-E55F-4BD5-B0C7-9F3E663E8307}" srcOrd="0" destOrd="0" presId="urn:microsoft.com/office/officeart/2005/8/layout/hProcess10"/>
    <dgm:cxn modelId="{41852A14-3E6E-4A38-A85C-87AD275DA26E}" type="presParOf" srcId="{53CF0AC7-D96F-4257-9F1E-0DCC56FE1379}" destId="{4F227656-0DA3-49A1-99A3-F308C7D1AE76}" srcOrd="0" destOrd="0" presId="urn:microsoft.com/office/officeart/2005/8/layout/hProcess10"/>
    <dgm:cxn modelId="{3C6457CB-07C2-45AE-B7AE-038F38B51EA5}" type="presParOf" srcId="{4F227656-0DA3-49A1-99A3-F308C7D1AE76}" destId="{6A8C44FE-AF9C-430F-A1B6-934FC8698D6F}" srcOrd="0" destOrd="0" presId="urn:microsoft.com/office/officeart/2005/8/layout/hProcess10"/>
    <dgm:cxn modelId="{79C17A49-A45A-43B8-AA2A-918495ECED8B}" type="presParOf" srcId="{4F227656-0DA3-49A1-99A3-F308C7D1AE76}" destId="{D2BB7406-6D56-4A96-BDA0-6FD0643B9A95}" srcOrd="1" destOrd="0" presId="urn:microsoft.com/office/officeart/2005/8/layout/hProcess10"/>
    <dgm:cxn modelId="{94D7B41A-06D6-467F-8A21-F0678C6ACCF8}" type="presParOf" srcId="{53CF0AC7-D96F-4257-9F1E-0DCC56FE1379}" destId="{330F92FD-E55F-4BD5-B0C7-9F3E663E8307}" srcOrd="1" destOrd="0" presId="urn:microsoft.com/office/officeart/2005/8/layout/hProcess10"/>
    <dgm:cxn modelId="{8AA3C900-62EC-4C98-B64B-A19844F93C30}" type="presParOf" srcId="{330F92FD-E55F-4BD5-B0C7-9F3E663E8307}" destId="{DC856BFB-AA5C-40E8-9039-C29B5AE5045C}" srcOrd="0" destOrd="0" presId="urn:microsoft.com/office/officeart/2005/8/layout/hProcess10"/>
    <dgm:cxn modelId="{D50C8570-E9A6-4597-B8B9-2488B67A5E1C}" type="presParOf" srcId="{53CF0AC7-D96F-4257-9F1E-0DCC56FE1379}" destId="{DB292A54-4C4E-4007-992B-8DBCC2713B9F}" srcOrd="2" destOrd="0" presId="urn:microsoft.com/office/officeart/2005/8/layout/hProcess10"/>
    <dgm:cxn modelId="{91283885-629F-4B48-8C14-E93097A21595}" type="presParOf" srcId="{DB292A54-4C4E-4007-992B-8DBCC2713B9F}" destId="{0EDEC012-1CBD-4862-904F-03CFB3BB3ECA}" srcOrd="0" destOrd="0" presId="urn:microsoft.com/office/officeart/2005/8/layout/hProcess10"/>
    <dgm:cxn modelId="{DF890FD7-63D5-4364-B39F-C739E94E4864}" type="presParOf" srcId="{DB292A54-4C4E-4007-992B-8DBCC2713B9F}" destId="{98CFDE85-3B32-494D-B0F0-F42061C5FFDF}" srcOrd="1" destOrd="0" presId="urn:microsoft.com/office/officeart/2005/8/layout/hProcess10"/>
    <dgm:cxn modelId="{CA0598BD-21D8-43AA-B1CF-189B9B506331}" type="presParOf" srcId="{53CF0AC7-D96F-4257-9F1E-0DCC56FE1379}" destId="{13B89E0C-BD9B-4F6B-8714-A6F3DA7120F3}" srcOrd="3" destOrd="0" presId="urn:microsoft.com/office/officeart/2005/8/layout/hProcess10"/>
    <dgm:cxn modelId="{75CFE922-8FF7-46F7-8813-BE0DC2E5B46B}" type="presParOf" srcId="{13B89E0C-BD9B-4F6B-8714-A6F3DA7120F3}" destId="{63B1B548-E6EE-4A57-B424-84EB79D41853}" srcOrd="0" destOrd="0" presId="urn:microsoft.com/office/officeart/2005/8/layout/hProcess10"/>
    <dgm:cxn modelId="{E65C6B37-5E8C-469C-9477-56473899E709}" type="presParOf" srcId="{53CF0AC7-D96F-4257-9F1E-0DCC56FE1379}" destId="{3CC3161D-4D2A-4C11-BF4F-DDC883A78647}" srcOrd="4" destOrd="0" presId="urn:microsoft.com/office/officeart/2005/8/layout/hProcess10"/>
    <dgm:cxn modelId="{22A7C4A1-44B3-4382-9F34-FE355A5001B3}" type="presParOf" srcId="{3CC3161D-4D2A-4C11-BF4F-DDC883A78647}" destId="{E857C346-0EFA-4666-BF64-5F797AACD279}" srcOrd="0" destOrd="0" presId="urn:microsoft.com/office/officeart/2005/8/layout/hProcess10"/>
    <dgm:cxn modelId="{CD5EBBDA-E209-4EC0-82BB-51C7BA922768}" type="presParOf" srcId="{3CC3161D-4D2A-4C11-BF4F-DDC883A78647}" destId="{7B36BA04-B447-464F-A070-52D233B6BC2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C44FE-AF9C-430F-A1B6-934FC8698D6F}">
      <dsp:nvSpPr>
        <dsp:cNvPr id="0" name=""/>
        <dsp:cNvSpPr/>
      </dsp:nvSpPr>
      <dsp:spPr>
        <a:xfrm>
          <a:off x="3617" y="1084961"/>
          <a:ext cx="1704138" cy="170413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B7406-6D56-4A96-BDA0-6FD0643B9A95}">
      <dsp:nvSpPr>
        <dsp:cNvPr id="0" name=""/>
        <dsp:cNvSpPr/>
      </dsp:nvSpPr>
      <dsp:spPr>
        <a:xfrm>
          <a:off x="281035" y="2107444"/>
          <a:ext cx="1704138" cy="1704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1200"/>
            </a:spcAft>
            <a:buNone/>
          </a:pPr>
          <a:r>
            <a:rPr lang="nl-NL" sz="1600" kern="1200" dirty="0"/>
            <a:t>Druppel of </a:t>
          </a:r>
          <a:r>
            <a:rPr lang="nl-NL" sz="1600" kern="1200" dirty="0" err="1"/>
            <a:t>scheutsgewijs</a:t>
          </a:r>
          <a:r>
            <a:rPr lang="nl-NL" sz="1600" kern="1200" dirty="0"/>
            <a:t> verlies van urine</a:t>
          </a:r>
        </a:p>
        <a:p>
          <a:pPr marL="0" lvl="0" indent="0" algn="ctr" defTabSz="711200">
            <a:lnSpc>
              <a:spcPct val="90000"/>
            </a:lnSpc>
            <a:spcBef>
              <a:spcPct val="0"/>
            </a:spcBef>
            <a:spcAft>
              <a:spcPct val="35000"/>
            </a:spcAft>
            <a:buNone/>
          </a:pPr>
          <a:r>
            <a:rPr lang="nl-NL" sz="1600" kern="1200" dirty="0"/>
            <a:t>Max. 50 ml per 4 uur</a:t>
          </a:r>
        </a:p>
      </dsp:txBody>
      <dsp:txXfrm>
        <a:off x="330947" y="2157356"/>
        <a:ext cx="1604314" cy="1604314"/>
      </dsp:txXfrm>
    </dsp:sp>
    <dsp:sp modelId="{330F92FD-E55F-4BD5-B0C7-9F3E663E8307}">
      <dsp:nvSpPr>
        <dsp:cNvPr id="0" name=""/>
        <dsp:cNvSpPr/>
      </dsp:nvSpPr>
      <dsp:spPr>
        <a:xfrm>
          <a:off x="2036010" y="1732290"/>
          <a:ext cx="328254" cy="409480"/>
        </a:xfrm>
        <a:prstGeom prst="rightArrow">
          <a:avLst>
            <a:gd name="adj1" fmla="val 60000"/>
            <a:gd name="adj2" fmla="val 5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p>
      </dsp:txBody>
      <dsp:txXfrm>
        <a:off x="2036010" y="1814186"/>
        <a:ext cx="229778" cy="245688"/>
      </dsp:txXfrm>
    </dsp:sp>
    <dsp:sp modelId="{0EDEC012-1CBD-4862-904F-03CFB3BB3ECA}">
      <dsp:nvSpPr>
        <dsp:cNvPr id="0" name=""/>
        <dsp:cNvSpPr/>
      </dsp:nvSpPr>
      <dsp:spPr>
        <a:xfrm>
          <a:off x="2645625" y="1084961"/>
          <a:ext cx="1704138" cy="170413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CFDE85-3B32-494D-B0F0-F42061C5FFDF}">
      <dsp:nvSpPr>
        <dsp:cNvPr id="0" name=""/>
        <dsp:cNvSpPr/>
      </dsp:nvSpPr>
      <dsp:spPr>
        <a:xfrm>
          <a:off x="2923043" y="2107444"/>
          <a:ext cx="1704138" cy="1704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1200"/>
            </a:spcAft>
            <a:buNone/>
          </a:pPr>
          <a:r>
            <a:rPr lang="nl-NL" sz="1600" kern="1200" dirty="0" err="1"/>
            <a:t>Scheutsgewijs</a:t>
          </a:r>
          <a:r>
            <a:rPr lang="nl-NL" sz="1600" kern="1200" dirty="0"/>
            <a:t> verlies van urine</a:t>
          </a:r>
        </a:p>
        <a:p>
          <a:pPr marL="0" lvl="0" indent="0" algn="ctr" defTabSz="711200">
            <a:lnSpc>
              <a:spcPct val="90000"/>
            </a:lnSpc>
            <a:spcBef>
              <a:spcPct val="0"/>
            </a:spcBef>
            <a:spcAft>
              <a:spcPct val="35000"/>
            </a:spcAft>
            <a:buNone/>
          </a:pPr>
          <a:r>
            <a:rPr lang="nl-NL" sz="1600" kern="1200" dirty="0"/>
            <a:t>50 – 200 ml per 4 uur</a:t>
          </a:r>
        </a:p>
      </dsp:txBody>
      <dsp:txXfrm>
        <a:off x="2972955" y="2157356"/>
        <a:ext cx="1604314" cy="1604314"/>
      </dsp:txXfrm>
    </dsp:sp>
    <dsp:sp modelId="{13B89E0C-BD9B-4F6B-8714-A6F3DA7120F3}">
      <dsp:nvSpPr>
        <dsp:cNvPr id="0" name=""/>
        <dsp:cNvSpPr/>
      </dsp:nvSpPr>
      <dsp:spPr>
        <a:xfrm>
          <a:off x="4678018" y="1732290"/>
          <a:ext cx="328254" cy="409480"/>
        </a:xfrm>
        <a:prstGeom prst="rightArrow">
          <a:avLst>
            <a:gd name="adj1" fmla="val 60000"/>
            <a:gd name="adj2" fmla="val 5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nl-NL" sz="1300" kern="1200">
            <a:solidFill>
              <a:schemeClr val="bg1"/>
            </a:solidFill>
          </a:endParaRPr>
        </a:p>
      </dsp:txBody>
      <dsp:txXfrm>
        <a:off x="4678018" y="1814186"/>
        <a:ext cx="229778" cy="245688"/>
      </dsp:txXfrm>
    </dsp:sp>
    <dsp:sp modelId="{E857C346-0EFA-4666-BF64-5F797AACD279}">
      <dsp:nvSpPr>
        <dsp:cNvPr id="0" name=""/>
        <dsp:cNvSpPr/>
      </dsp:nvSpPr>
      <dsp:spPr>
        <a:xfrm>
          <a:off x="5287634" y="1084961"/>
          <a:ext cx="1704138" cy="1704138"/>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6BA04-B447-464F-A070-52D233B6BC2D}">
      <dsp:nvSpPr>
        <dsp:cNvPr id="0" name=""/>
        <dsp:cNvSpPr/>
      </dsp:nvSpPr>
      <dsp:spPr>
        <a:xfrm>
          <a:off x="5565052" y="2107444"/>
          <a:ext cx="1704138" cy="17041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1200"/>
            </a:spcAft>
            <a:buNone/>
          </a:pPr>
          <a:r>
            <a:rPr lang="nl-NL" sz="1600" kern="1200" dirty="0"/>
            <a:t>Volledig verlies van urine</a:t>
          </a:r>
        </a:p>
        <a:p>
          <a:pPr marL="0" lvl="0" indent="0" algn="ctr" defTabSz="711200">
            <a:lnSpc>
              <a:spcPct val="90000"/>
            </a:lnSpc>
            <a:spcBef>
              <a:spcPct val="0"/>
            </a:spcBef>
            <a:spcAft>
              <a:spcPts val="1200"/>
            </a:spcAft>
            <a:buNone/>
          </a:pPr>
          <a:r>
            <a:rPr lang="nl-NL" sz="1600" kern="1200" dirty="0"/>
            <a:t>200 ml of meer per 4 uur</a:t>
          </a:r>
        </a:p>
        <a:p>
          <a:pPr marL="0" lvl="0" indent="0" algn="ctr" defTabSz="711200">
            <a:lnSpc>
              <a:spcPct val="90000"/>
            </a:lnSpc>
            <a:spcBef>
              <a:spcPct val="0"/>
            </a:spcBef>
            <a:spcAft>
              <a:spcPct val="35000"/>
            </a:spcAft>
            <a:buNone/>
          </a:pPr>
          <a:r>
            <a:rPr lang="nl-NL" sz="1600" kern="1200" dirty="0"/>
            <a:t>Feces</a:t>
          </a:r>
        </a:p>
      </dsp:txBody>
      <dsp:txXfrm>
        <a:off x="5614964" y="2157356"/>
        <a:ext cx="1604314" cy="16043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4" y="1"/>
            <a:ext cx="2945659" cy="498135"/>
          </a:xfrm>
          <a:prstGeom prst="rect">
            <a:avLst/>
          </a:prstGeom>
        </p:spPr>
        <p:txBody>
          <a:bodyPr vert="horz" lIns="91440" tIns="45720" rIns="91440" bIns="45720" rtlCol="0"/>
          <a:lstStyle>
            <a:lvl1pPr algn="r">
              <a:defRPr sz="1200"/>
            </a:lvl1pPr>
          </a:lstStyle>
          <a:p>
            <a:fld id="{CFA37834-DF50-49CA-B4C5-BECA1D683584}" type="datetimeFigureOut">
              <a:rPr lang="nl-NL" smtClean="0"/>
              <a:t>28-2-2019</a:t>
            </a:fld>
            <a:endParaRPr lang="nl-NL"/>
          </a:p>
        </p:txBody>
      </p:sp>
      <p:sp>
        <p:nvSpPr>
          <p:cNvPr id="4" name="Tijdelijke aanduiding voor dia-afbeelding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958"/>
            <a:ext cx="5438140" cy="3909238"/>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4" y="9430091"/>
            <a:ext cx="2945659" cy="498134"/>
          </a:xfrm>
          <a:prstGeom prst="rect">
            <a:avLst/>
          </a:prstGeom>
        </p:spPr>
        <p:txBody>
          <a:bodyPr vert="horz" lIns="91440" tIns="45720" rIns="91440" bIns="45720" rtlCol="0" anchor="b"/>
          <a:lstStyle>
            <a:lvl1pPr algn="r">
              <a:defRPr sz="1200"/>
            </a:lvl1pPr>
          </a:lstStyle>
          <a:p>
            <a:fld id="{53EE17B0-8E92-41CF-B078-BB21F143547E}" type="slidenum">
              <a:rPr lang="nl-NL" smtClean="0"/>
              <a:t>‹nr.›</a:t>
            </a:fld>
            <a:endParaRPr lang="nl-NL"/>
          </a:p>
        </p:txBody>
      </p:sp>
    </p:spTree>
    <p:extLst>
      <p:ext uri="{BB962C8B-B14F-4D97-AF65-F5344CB8AC3E}">
        <p14:creationId xmlns:p14="http://schemas.microsoft.com/office/powerpoint/2010/main" val="420673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1</a:t>
            </a:fld>
            <a:endParaRPr lang="nl-NL"/>
          </a:p>
        </p:txBody>
      </p:sp>
    </p:spTree>
    <p:extLst>
      <p:ext uri="{BB962C8B-B14F-4D97-AF65-F5344CB8AC3E}">
        <p14:creationId xmlns:p14="http://schemas.microsoft.com/office/powerpoint/2010/main" val="377480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EE17B0-8E92-41CF-B078-BB21F143547E}" type="slidenum">
              <a:rPr lang="nl-NL" smtClean="0"/>
              <a:t>13</a:t>
            </a:fld>
            <a:endParaRPr lang="nl-NL"/>
          </a:p>
        </p:txBody>
      </p:sp>
    </p:spTree>
    <p:extLst>
      <p:ext uri="{BB962C8B-B14F-4D97-AF65-F5344CB8AC3E}">
        <p14:creationId xmlns:p14="http://schemas.microsoft.com/office/powerpoint/2010/main" val="148760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EE17B0-8E92-41CF-B078-BB21F143547E}" type="slidenum">
              <a:rPr lang="nl-NL" smtClean="0"/>
              <a:t>14</a:t>
            </a:fld>
            <a:endParaRPr lang="nl-NL"/>
          </a:p>
        </p:txBody>
      </p:sp>
    </p:spTree>
    <p:extLst>
      <p:ext uri="{BB962C8B-B14F-4D97-AF65-F5344CB8AC3E}">
        <p14:creationId xmlns:p14="http://schemas.microsoft.com/office/powerpoint/2010/main" val="368114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15</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EE17B0-8E92-41CF-B078-BB21F143547E}" type="slidenum">
              <a:rPr lang="nl-NL" smtClean="0"/>
              <a:t>16</a:t>
            </a:fld>
            <a:endParaRPr lang="nl-NL"/>
          </a:p>
        </p:txBody>
      </p:sp>
    </p:spTree>
    <p:extLst>
      <p:ext uri="{BB962C8B-B14F-4D97-AF65-F5344CB8AC3E}">
        <p14:creationId xmlns:p14="http://schemas.microsoft.com/office/powerpoint/2010/main" val="29469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FF0000"/>
              </a:solidFill>
            </a:endParaRPr>
          </a:p>
        </p:txBody>
      </p:sp>
      <p:sp>
        <p:nvSpPr>
          <p:cNvPr id="4" name="Tijdelijke aanduiding voor dianummer 3"/>
          <p:cNvSpPr>
            <a:spLocks noGrp="1"/>
          </p:cNvSpPr>
          <p:nvPr>
            <p:ph type="sldNum" sz="quarter" idx="10"/>
          </p:nvPr>
        </p:nvSpPr>
        <p:spPr/>
        <p:txBody>
          <a:bodyPr/>
          <a:lstStyle/>
          <a:p>
            <a:fld id="{F0A503D7-F6BD-4A74-89BA-01A3FB884E09}" type="slidenum">
              <a:rPr lang="en-GB" smtClean="0"/>
              <a:t>17</a:t>
            </a:fld>
            <a:endParaRPr lang="en-GB"/>
          </a:p>
        </p:txBody>
      </p:sp>
    </p:spTree>
    <p:extLst>
      <p:ext uri="{BB962C8B-B14F-4D97-AF65-F5344CB8AC3E}">
        <p14:creationId xmlns:p14="http://schemas.microsoft.com/office/powerpoint/2010/main" val="4177605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en-US" dirty="0">
                <a:solidFill>
                  <a:srgbClr val="5D6267"/>
                </a:solidFill>
                <a:latin typeface="Century Gothic" panose="020B0502020202020204" pitchFamily="34" charset="0"/>
                <a:ea typeface="Osaka"/>
                <a:cs typeface="Osaka"/>
              </a:rPr>
              <a:t>Dit factoren hebben een negatieve inwerking op de natuurlijke beschermlaag van de huid en bevordert tevens ongewenste groei van bacteriën, waardoor sneller infecties kunnen ontstaan. Zodra er huidirritatie of letsel ontstaat door incontinentie, dan geneest dit doorgaans slechter. </a:t>
            </a:r>
            <a:endParaRPr lang="nl-NL" dirty="0"/>
          </a:p>
        </p:txBody>
      </p:sp>
      <p:sp>
        <p:nvSpPr>
          <p:cNvPr id="4" name="Tijdelijke aanduiding voor dianummer 3"/>
          <p:cNvSpPr>
            <a:spLocks noGrp="1"/>
          </p:cNvSpPr>
          <p:nvPr>
            <p:ph type="sldNum" sz="quarter" idx="10"/>
          </p:nvPr>
        </p:nvSpPr>
        <p:spPr/>
        <p:txBody>
          <a:bodyPr/>
          <a:lstStyle/>
          <a:p>
            <a:fld id="{53EE17B0-8E92-41CF-B078-BB21F143547E}" type="slidenum">
              <a:rPr lang="nl-NL" smtClean="0"/>
              <a:t>18</a:t>
            </a:fld>
            <a:endParaRPr lang="nl-NL"/>
          </a:p>
        </p:txBody>
      </p:sp>
    </p:spTree>
    <p:extLst>
      <p:ext uri="{BB962C8B-B14F-4D97-AF65-F5344CB8AC3E}">
        <p14:creationId xmlns:p14="http://schemas.microsoft.com/office/powerpoint/2010/main" val="262396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19</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a:t>Lekkages in verleden?</a:t>
            </a:r>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20</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21</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22</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a:t>
            </a:fld>
            <a:endParaRPr lang="nl-NL"/>
          </a:p>
        </p:txBody>
      </p:sp>
    </p:spTree>
    <p:extLst>
      <p:ext uri="{BB962C8B-B14F-4D97-AF65-F5344CB8AC3E}">
        <p14:creationId xmlns:p14="http://schemas.microsoft.com/office/powerpoint/2010/main" val="196188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23</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24</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25</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26</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27</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28</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29</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3EE17B0-8E92-41CF-B078-BB21F143547E}" type="slidenum">
              <a:rPr lang="nl-NL" smtClean="0"/>
              <a:t>31</a:t>
            </a:fld>
            <a:endParaRPr lang="nl-NL"/>
          </a:p>
        </p:txBody>
      </p:sp>
    </p:spTree>
    <p:extLst>
      <p:ext uri="{BB962C8B-B14F-4D97-AF65-F5344CB8AC3E}">
        <p14:creationId xmlns:p14="http://schemas.microsoft.com/office/powerpoint/2010/main" val="121512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3</a:t>
            </a:fld>
            <a:endParaRPr lang="nl-NL"/>
          </a:p>
        </p:txBody>
      </p:sp>
    </p:spTree>
    <p:extLst>
      <p:ext uri="{BB962C8B-B14F-4D97-AF65-F5344CB8AC3E}">
        <p14:creationId xmlns:p14="http://schemas.microsoft.com/office/powerpoint/2010/main" val="329794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NL" dirty="0"/>
              <a:t>Het anatomische verschil tussen man en vrouw speelt een belangrijke rol bij incontinentie. </a:t>
            </a:r>
          </a:p>
          <a:p>
            <a:pPr eaLnBrk="1" hangingPunct="1">
              <a:spcBef>
                <a:spcPct val="0"/>
              </a:spcBef>
            </a:pPr>
            <a:r>
              <a:rPr lang="nl-NL" dirty="0"/>
              <a:t>De prostaat en de lengte van de plasbuis zorgen ervoor dat de sluitspierfunctie meestal goed is. Wel geeft de prostaat op oudere leeftijd nogal eens aanleiding tot een afvoerbelemmering van urine uit de blaas waardoor bijv. druppelincontinentie kan ontstaan. </a:t>
            </a:r>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6</a:t>
            </a:fld>
            <a:endParaRPr lang="nl-NL"/>
          </a:p>
        </p:txBody>
      </p:sp>
    </p:spTree>
    <p:extLst>
      <p:ext uri="{BB962C8B-B14F-4D97-AF65-F5344CB8AC3E}">
        <p14:creationId xmlns:p14="http://schemas.microsoft.com/office/powerpoint/2010/main" val="270789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NL" dirty="0"/>
              <a:t>Door de korte urethra functioneert de sfincter(sluitspier) slechter waardoor grotere kans op urineweginfecties. </a:t>
            </a:r>
          </a:p>
          <a:p>
            <a:pPr eaLnBrk="1" hangingPunct="1">
              <a:spcBef>
                <a:spcPct val="0"/>
              </a:spcBef>
            </a:pPr>
            <a:r>
              <a:rPr lang="nl-NL" dirty="0"/>
              <a:t>Relatie met inwendige voortplantingsorganen is van belang </a:t>
            </a:r>
            <a:r>
              <a:rPr lang="nl-NL" dirty="0">
                <a:latin typeface="Arial" pitchFamily="34" charset="0"/>
                <a:cs typeface="Arial" pitchFamily="34" charset="0"/>
              </a:rPr>
              <a:t>→ </a:t>
            </a:r>
            <a:r>
              <a:rPr lang="nl-NL" dirty="0">
                <a:cs typeface="Arial" pitchFamily="34" charset="0"/>
              </a:rPr>
              <a:t>“</a:t>
            </a:r>
            <a:r>
              <a:rPr lang="nl-NL" dirty="0">
                <a:latin typeface="Arial" pitchFamily="34" charset="0"/>
                <a:cs typeface="Arial" pitchFamily="34" charset="0"/>
              </a:rPr>
              <a:t>verzakking</a:t>
            </a:r>
            <a:r>
              <a:rPr lang="nl-NL" dirty="0">
                <a:cs typeface="Arial" pitchFamily="34" charset="0"/>
              </a:rPr>
              <a:t>”</a:t>
            </a:r>
            <a:r>
              <a:rPr lang="nl-NL" dirty="0">
                <a:latin typeface="Arial" pitchFamily="34" charset="0"/>
                <a:cs typeface="Arial" pitchFamily="34" charset="0"/>
              </a:rPr>
              <a:t> van deze organen kan de sfincterfunctie nadelig be</a:t>
            </a:r>
            <a:r>
              <a:rPr lang="nl-NL" dirty="0">
                <a:cs typeface="Arial" pitchFamily="34" charset="0"/>
              </a:rPr>
              <a:t>ï</a:t>
            </a:r>
            <a:r>
              <a:rPr lang="nl-NL" dirty="0">
                <a:latin typeface="Arial" pitchFamily="34" charset="0"/>
                <a:cs typeface="Arial" pitchFamily="34" charset="0"/>
              </a:rPr>
              <a:t>nvloeden</a:t>
            </a:r>
          </a:p>
          <a:p>
            <a:pPr eaLnBrk="1" hangingPunct="1">
              <a:spcBef>
                <a:spcPct val="0"/>
              </a:spcBef>
            </a:pPr>
            <a:r>
              <a:rPr lang="nl-NL" dirty="0">
                <a:latin typeface="Arial" pitchFamily="34" charset="0"/>
                <a:cs typeface="Arial" pitchFamily="34" charset="0"/>
              </a:rPr>
              <a:t>De structuur die een cruciale rol speelt in dit geheel is de bekkenbodem. Deze wordt gevormd door een aantal spieren aan de onderkant van het bekken (hangmat). Doordat deze structuur bij de vrouw op 3 plaatsen (uittredeplaatsen urethra, vagina, rectum) wordt onderbroken, is deze structuur kwetsbaarder dan bij de man. </a:t>
            </a:r>
          </a:p>
          <a:p>
            <a:pPr eaLnBrk="1" hangingPunct="1">
              <a:spcBef>
                <a:spcPct val="0"/>
              </a:spcBef>
            </a:pPr>
            <a:r>
              <a:rPr lang="nl-NL" dirty="0">
                <a:latin typeface="Arial" pitchFamily="34" charset="0"/>
                <a:cs typeface="Arial" pitchFamily="34" charset="0"/>
              </a:rPr>
              <a:t>Bovendien treden door bevallingen nog eens extra belastingen op. </a:t>
            </a:r>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7</a:t>
            </a:fld>
            <a:endParaRPr lang="nl-NL"/>
          </a:p>
        </p:txBody>
      </p:sp>
    </p:spTree>
    <p:extLst>
      <p:ext uri="{BB962C8B-B14F-4D97-AF65-F5344CB8AC3E}">
        <p14:creationId xmlns:p14="http://schemas.microsoft.com/office/powerpoint/2010/main" val="135859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EE17B0-8E92-41CF-B078-BB21F143547E}" type="slidenum">
              <a:rPr lang="nl-NL" smtClean="0"/>
              <a:t>8</a:t>
            </a:fld>
            <a:endParaRPr lang="nl-NL"/>
          </a:p>
        </p:txBody>
      </p:sp>
    </p:spTree>
    <p:extLst>
      <p:ext uri="{BB962C8B-B14F-4D97-AF65-F5344CB8AC3E}">
        <p14:creationId xmlns:p14="http://schemas.microsoft.com/office/powerpoint/2010/main" val="302363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1B455C5-6D69-4DA7-BB3A-6740C479ED28}" type="slidenum">
              <a:rPr lang="nl-NL" smtClean="0"/>
              <a:t>9</a:t>
            </a:fld>
            <a:endParaRPr lang="nl-NL"/>
          </a:p>
        </p:txBody>
      </p:sp>
    </p:spTree>
    <p:extLst>
      <p:ext uri="{BB962C8B-B14F-4D97-AF65-F5344CB8AC3E}">
        <p14:creationId xmlns:p14="http://schemas.microsoft.com/office/powerpoint/2010/main" val="426314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iedereen praat zo gemakkelijk over incontinentie als Paul de Leeuw. Uit internationaal onderzoek blijkt dat incontinentie het grootste taboe vormt. Mensen ervaren de schaamte die ermee gepaard gaat erger, dan in vergelijking met kanker of depressie. Ondanks dat de algehele gezondheid verder goed kan zijn, wordt erkend dat incontinentie leidt tot isolatie en een aanzienlijke vermindering van de kwaliteit van het leven door beperking van sociale activiteiten. </a:t>
            </a:r>
            <a:r>
              <a:rPr lang="nl-NL" b="1" dirty="0"/>
              <a:t>Vraag aan publiek: </a:t>
            </a:r>
            <a:r>
              <a:rPr lang="nl-NL" b="0" dirty="0"/>
              <a:t>wat merken jullie van schaamte omtrent incontinentie in de drogisterij? Hoe ga je daarmee om?</a:t>
            </a:r>
            <a:endParaRPr lang="nl-NL" dirty="0"/>
          </a:p>
        </p:txBody>
      </p:sp>
      <p:sp>
        <p:nvSpPr>
          <p:cNvPr id="4" name="Tijdelijke aanduiding voor dianummer 3"/>
          <p:cNvSpPr>
            <a:spLocks noGrp="1"/>
          </p:cNvSpPr>
          <p:nvPr>
            <p:ph type="sldNum" sz="quarter" idx="10"/>
          </p:nvPr>
        </p:nvSpPr>
        <p:spPr/>
        <p:txBody>
          <a:bodyPr/>
          <a:lstStyle/>
          <a:p>
            <a:fld id="{4C68867B-5E21-4634-9ACA-180CEA931B31}" type="slidenum">
              <a:rPr lang="nl-NL" smtClean="0"/>
              <a:t>10</a:t>
            </a:fld>
            <a:endParaRPr lang="nl-NL"/>
          </a:p>
        </p:txBody>
      </p:sp>
    </p:spTree>
    <p:extLst>
      <p:ext uri="{BB962C8B-B14F-4D97-AF65-F5344CB8AC3E}">
        <p14:creationId xmlns:p14="http://schemas.microsoft.com/office/powerpoint/2010/main" val="43065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bereiken van de consument. </a:t>
            </a:r>
          </a:p>
        </p:txBody>
      </p:sp>
      <p:sp>
        <p:nvSpPr>
          <p:cNvPr id="4" name="Tijdelijke aanduiding voor dianummer 3"/>
          <p:cNvSpPr>
            <a:spLocks noGrp="1"/>
          </p:cNvSpPr>
          <p:nvPr>
            <p:ph type="sldNum" sz="quarter" idx="10"/>
          </p:nvPr>
        </p:nvSpPr>
        <p:spPr/>
        <p:txBody>
          <a:bodyPr/>
          <a:lstStyle/>
          <a:p>
            <a:fld id="{4C68867B-5E21-4634-9ACA-180CEA931B31}" type="slidenum">
              <a:rPr lang="nl-NL" smtClean="0"/>
              <a:t>12</a:t>
            </a:fld>
            <a:endParaRPr lang="nl-NL"/>
          </a:p>
        </p:txBody>
      </p:sp>
    </p:spTree>
    <p:extLst>
      <p:ext uri="{BB962C8B-B14F-4D97-AF65-F5344CB8AC3E}">
        <p14:creationId xmlns:p14="http://schemas.microsoft.com/office/powerpoint/2010/main" val="547294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91A17-E367-4A50-9104-D75585DFA6F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F88B417-56C2-4928-BF96-453AF8D7A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0A024C2-43B2-460B-A288-F050E8367379}"/>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5" name="Tijdelijke aanduiding voor voettekst 4">
            <a:extLst>
              <a:ext uri="{FF2B5EF4-FFF2-40B4-BE49-F238E27FC236}">
                <a16:creationId xmlns:a16="http://schemas.microsoft.com/office/drawing/2014/main" id="{E2C71259-78AA-4929-A3BE-4694C9EE9E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E4C6C4-A001-4395-B25A-F97A9A6DF6F1}"/>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146827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BB3BB-075C-4C4A-A46A-435224888EC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4FE577B-D2D1-4C24-B5EB-DBB59610A265}"/>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93CB51-7D95-4B46-A174-74A0A0EA39AB}"/>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5" name="Tijdelijke aanduiding voor voettekst 4">
            <a:extLst>
              <a:ext uri="{FF2B5EF4-FFF2-40B4-BE49-F238E27FC236}">
                <a16:creationId xmlns:a16="http://schemas.microsoft.com/office/drawing/2014/main" id="{6A135D59-893E-4E22-ADA1-034BBD102C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2B8D5F-E1D2-4791-A995-220EA520E416}"/>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78370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56B8F31-5E02-4A31-8C4C-E39E883ECB4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9318C8F-B7BF-40E4-B518-91C14479BD56}"/>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B075131-DED0-4E8D-8F16-1AB30FAC646C}"/>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5" name="Tijdelijke aanduiding voor voettekst 4">
            <a:extLst>
              <a:ext uri="{FF2B5EF4-FFF2-40B4-BE49-F238E27FC236}">
                <a16:creationId xmlns:a16="http://schemas.microsoft.com/office/drawing/2014/main" id="{1C460265-2060-41F0-946C-DE58614C67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D69A407-C325-4FD3-B7EF-74FBBC23F412}"/>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220939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eeld &amp; Tekst (25%/75%)">
    <p:spTree>
      <p:nvGrpSpPr>
        <p:cNvPr id="1" name=""/>
        <p:cNvGrpSpPr/>
        <p:nvPr/>
      </p:nvGrpSpPr>
      <p:grpSpPr>
        <a:xfrm>
          <a:off x="0" y="0"/>
          <a:ext cx="0" cy="0"/>
          <a:chOff x="0" y="0"/>
          <a:chExt cx="0" cy="0"/>
        </a:xfrm>
      </p:grpSpPr>
      <p:sp>
        <p:nvSpPr>
          <p:cNvPr id="7" name="Tijdelijke aanduiding voor afbeelding 2"/>
          <p:cNvSpPr>
            <a:spLocks noGrp="1"/>
          </p:cNvSpPr>
          <p:nvPr>
            <p:ph type="pic" idx="13"/>
          </p:nvPr>
        </p:nvSpPr>
        <p:spPr>
          <a:xfrm>
            <a:off x="0" y="0"/>
            <a:ext cx="3516068" cy="6858000"/>
          </a:xfrm>
          <a:solidFill>
            <a:schemeClr val="bg2"/>
          </a:solidFill>
        </p:spPr>
        <p:txBody>
          <a:bodyPr anchor="ctr"/>
          <a:lstStyle>
            <a:lvl1pPr marL="0" indent="0" algn="ctr">
              <a:buNone/>
              <a:defRPr sz="1599"/>
            </a:lvl1pPr>
            <a:lvl2pPr marL="456971" indent="0">
              <a:buNone/>
              <a:defRPr sz="2799"/>
            </a:lvl2pPr>
            <a:lvl3pPr marL="913943" indent="0">
              <a:buNone/>
              <a:defRPr sz="2399"/>
            </a:lvl3pPr>
            <a:lvl4pPr marL="1370914" indent="0">
              <a:buNone/>
              <a:defRPr sz="1999"/>
            </a:lvl4pPr>
            <a:lvl5pPr marL="1827886" indent="0">
              <a:buNone/>
              <a:defRPr sz="1999"/>
            </a:lvl5pPr>
            <a:lvl6pPr marL="2284857" indent="0">
              <a:buNone/>
              <a:defRPr sz="1999"/>
            </a:lvl6pPr>
            <a:lvl7pPr marL="2741829" indent="0">
              <a:buNone/>
              <a:defRPr sz="1999"/>
            </a:lvl7pPr>
            <a:lvl8pPr marL="3198800" indent="0">
              <a:buNone/>
              <a:defRPr sz="1999"/>
            </a:lvl8pPr>
            <a:lvl9pPr marL="3655771" indent="0">
              <a:buNone/>
              <a:defRPr sz="1999"/>
            </a:lvl9pPr>
          </a:lstStyle>
          <a:p>
            <a:endParaRPr lang="nl-NL"/>
          </a:p>
        </p:txBody>
      </p:sp>
      <p:sp>
        <p:nvSpPr>
          <p:cNvPr id="4" name="Tijdelijke aanduiding voor datum 3"/>
          <p:cNvSpPr>
            <a:spLocks noGrp="1"/>
          </p:cNvSpPr>
          <p:nvPr>
            <p:ph type="dt" sz="half" idx="10"/>
          </p:nvPr>
        </p:nvSpPr>
        <p:spPr/>
        <p:txBody>
          <a:bodyPr/>
          <a:lstStyle/>
          <a:p>
            <a:fld id="{285669FF-F67A-473E-8353-DF21A3152400}" type="datetime3">
              <a:rPr lang="nl-NL" smtClean="0"/>
              <a:t>28/2/19</a:t>
            </a:fld>
            <a:endParaRPr lang="nl-NL"/>
          </a:p>
        </p:txBody>
      </p:sp>
      <p:sp>
        <p:nvSpPr>
          <p:cNvPr id="5" name="Tijdelijke aanduiding voor voettekst 4"/>
          <p:cNvSpPr>
            <a:spLocks noGrp="1"/>
          </p:cNvSpPr>
          <p:nvPr>
            <p:ph type="ftr" sz="quarter" idx="11"/>
          </p:nvPr>
        </p:nvSpPr>
        <p:spPr/>
        <p:txBody>
          <a:bodyPr/>
          <a:lstStyle/>
          <a:p>
            <a:r>
              <a:rPr lang="en-US"/>
              <a:t>Invoegen; Koptekst &amp; Voettekst; Overal toepassen</a:t>
            </a:r>
            <a:endParaRPr lang="nl-NL"/>
          </a:p>
        </p:txBody>
      </p:sp>
      <p:sp>
        <p:nvSpPr>
          <p:cNvPr id="6" name="Tijdelijke aanduiding voor dianummer 5"/>
          <p:cNvSpPr>
            <a:spLocks noGrp="1"/>
          </p:cNvSpPr>
          <p:nvPr>
            <p:ph type="sldNum" sz="quarter" idx="12"/>
          </p:nvPr>
        </p:nvSpPr>
        <p:spPr/>
        <p:txBody>
          <a:bodyPr/>
          <a:lstStyle/>
          <a:p>
            <a:fld id="{1D2F56AF-52DD-4DF6-B439-3FC8E38D39F7}" type="slidenum">
              <a:rPr lang="nl-NL" smtClean="0"/>
              <a:t>‹nr.›</a:t>
            </a:fld>
            <a:endParaRPr lang="nl-NL"/>
          </a:p>
        </p:txBody>
      </p:sp>
      <p:sp>
        <p:nvSpPr>
          <p:cNvPr id="88" name="Rechthoek 87"/>
          <p:cNvSpPr/>
          <p:nvPr userDrawn="1"/>
        </p:nvSpPr>
        <p:spPr>
          <a:xfrm>
            <a:off x="0" y="-531440"/>
            <a:ext cx="6096000"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l"/>
            <a:r>
              <a:rPr lang="nl-NL" sz="1999" b="0" spc="0" baseline="0">
                <a:solidFill>
                  <a:schemeClr val="tx2"/>
                </a:solidFill>
                <a:latin typeface="+mj-lt"/>
              </a:rPr>
              <a:t>Beeld &amp; Tekst (25%/75%) met kruisjes</a:t>
            </a:r>
          </a:p>
        </p:txBody>
      </p:sp>
      <p:sp>
        <p:nvSpPr>
          <p:cNvPr id="9" name="Tijdelijke aanduiding voor tekst 8"/>
          <p:cNvSpPr>
            <a:spLocks noGrp="1"/>
          </p:cNvSpPr>
          <p:nvPr>
            <p:ph type="body" sz="quarter" idx="14" hasCustomPrompt="1"/>
          </p:nvPr>
        </p:nvSpPr>
        <p:spPr>
          <a:xfrm>
            <a:off x="2600137" y="2407795"/>
            <a:ext cx="1801759" cy="1802698"/>
          </a:xfrm>
          <a:prstGeom prst="ellipse">
            <a:avLst/>
          </a:prstGeom>
          <a:solidFill>
            <a:schemeClr val="accent1"/>
          </a:solidFill>
        </p:spPr>
        <p:txBody>
          <a:bodyPr/>
          <a:lstStyle>
            <a:lvl1pPr algn="ctr">
              <a:lnSpc>
                <a:spcPct val="100000"/>
              </a:lnSpc>
              <a:defRPr baseline="0">
                <a:solidFill>
                  <a:schemeClr val="bg1"/>
                </a:solidFill>
              </a:defRPr>
            </a:lvl1pPr>
          </a:lstStyle>
          <a:p>
            <a:pPr lvl="0"/>
            <a:r>
              <a:rPr lang="en-US" noProof="0"/>
              <a:t>Shape for</a:t>
            </a:r>
            <a:br>
              <a:rPr lang="en-US" noProof="0"/>
            </a:br>
            <a:r>
              <a:rPr lang="en-US" noProof="0"/>
              <a:t>an icon</a:t>
            </a:r>
          </a:p>
        </p:txBody>
      </p:sp>
      <p:sp>
        <p:nvSpPr>
          <p:cNvPr id="91" name="Tijdelijke aanduiding voor verticale tekst 2"/>
          <p:cNvSpPr>
            <a:spLocks noGrp="1"/>
          </p:cNvSpPr>
          <p:nvPr>
            <p:ph type="body" orient="vert" idx="1" hasCustomPrompt="1"/>
          </p:nvPr>
        </p:nvSpPr>
        <p:spPr>
          <a:xfrm>
            <a:off x="5232356" y="621000"/>
            <a:ext cx="6383171" cy="56160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Inspringniveau 1</a:t>
            </a:r>
          </a:p>
          <a:p>
            <a:pPr lvl="1"/>
            <a:r>
              <a:rPr lang="nl-NL"/>
              <a:t>Inspringniveau 2</a:t>
            </a:r>
          </a:p>
          <a:p>
            <a:pPr lvl="2"/>
            <a:r>
              <a:rPr lang="nl-NL"/>
              <a:t>Inspringniveau 3</a:t>
            </a:r>
          </a:p>
          <a:p>
            <a:pPr lvl="3"/>
            <a:r>
              <a:rPr lang="nl-NL"/>
              <a:t>Inspringniveau 4</a:t>
            </a:r>
          </a:p>
          <a:p>
            <a:pPr lvl="4"/>
            <a:r>
              <a:rPr lang="nl-NL"/>
              <a:t>Inspringniveau 5</a:t>
            </a:r>
          </a:p>
          <a:p>
            <a:pPr lvl="5"/>
            <a:r>
              <a:rPr lang="nl-NL"/>
              <a:t>Inspringniveau 6</a:t>
            </a:r>
          </a:p>
          <a:p>
            <a:pPr lvl="6"/>
            <a:r>
              <a:rPr lang="nl-NL"/>
              <a:t>Inspringniveau 7</a:t>
            </a:r>
          </a:p>
          <a:p>
            <a:pPr lvl="7"/>
            <a:r>
              <a:rPr lang="nl-NL"/>
              <a:t>Inspringniveau 8</a:t>
            </a:r>
          </a:p>
          <a:p>
            <a:pPr lvl="8"/>
            <a:r>
              <a:rPr lang="nl-NL"/>
              <a:t>Inspringniveau 9</a:t>
            </a:r>
          </a:p>
        </p:txBody>
      </p:sp>
      <p:sp>
        <p:nvSpPr>
          <p:cNvPr id="65" name="Tijdelijke aanduiding voor titel 1"/>
          <p:cNvSpPr>
            <a:spLocks noGrp="1"/>
          </p:cNvSpPr>
          <p:nvPr>
            <p:ph type="title"/>
          </p:nvPr>
        </p:nvSpPr>
        <p:spPr>
          <a:xfrm>
            <a:off x="9514934" y="6372475"/>
            <a:ext cx="2100591" cy="360000"/>
          </a:xfrm>
          <a:prstGeom prst="rect">
            <a:avLst/>
          </a:prstGeom>
        </p:spPr>
        <p:txBody>
          <a:bodyPr vert="horz" wrap="none" lIns="0" tIns="0" rIns="0" bIns="0" rtlCol="0" anchor="ctr">
            <a:noAutofit/>
          </a:bodyPr>
          <a:lstStyle/>
          <a:p>
            <a:r>
              <a:rPr lang="nl-NL"/>
              <a:t>Klik om de stijl te bewerken</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6416" y="164346"/>
            <a:ext cx="759768" cy="456343"/>
          </a:xfrm>
          <a:prstGeom prst="rect">
            <a:avLst/>
          </a:prstGeom>
        </p:spPr>
      </p:pic>
    </p:spTree>
    <p:extLst>
      <p:ext uri="{BB962C8B-B14F-4D97-AF65-F5344CB8AC3E}">
        <p14:creationId xmlns:p14="http://schemas.microsoft.com/office/powerpoint/2010/main" val="8078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rood/ora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ekst 2"/>
          <p:cNvSpPr>
            <a:spLocks noGrp="1"/>
          </p:cNvSpPr>
          <p:nvPr>
            <p:ph idx="1" hasCustomPrompt="1"/>
          </p:nvPr>
        </p:nvSpPr>
        <p:spPr>
          <a:xfrm>
            <a:off x="623392" y="1680000"/>
            <a:ext cx="10657184" cy="4608512"/>
          </a:xfrm>
          <a:prstGeom prst="rect">
            <a:avLst/>
          </a:prstGeom>
        </p:spPr>
        <p:txBody>
          <a:bodyPr vert="horz" lIns="91440" tIns="45720" rIns="91440" bIns="45720" rtlCol="0">
            <a:normAutofit/>
          </a:bodyPr>
          <a:lstStyle>
            <a:lvl1pPr marL="380990" indent="-380990" algn="l" defTabSz="1219170" rtl="0" eaLnBrk="1" latinLnBrk="0" hangingPunct="1">
              <a:spcBef>
                <a:spcPct val="20000"/>
              </a:spcBef>
              <a:buClr>
                <a:srgbClr val="6FB844"/>
              </a:buClr>
              <a:buSzPct val="100000"/>
              <a:buFont typeface="Arial" pitchFamily="34" charset="0"/>
              <a:buChar char="•"/>
              <a:defRPr lang="nl-NL" sz="1867" b="0" kern="1200" dirty="0" smtClean="0">
                <a:solidFill>
                  <a:schemeClr val="tx2"/>
                </a:solidFill>
                <a:latin typeface="Century Gothic" panose="020B0502020202020204" pitchFamily="34" charset="0"/>
                <a:ea typeface="+mn-ea"/>
                <a:cs typeface="Arial" panose="020B0604020202020204" pitchFamily="34" charset="0"/>
              </a:defRPr>
            </a:lvl1pPr>
            <a:lvl2pPr marL="990575" indent="-380990" algn="l" defTabSz="1219170" rtl="0" eaLnBrk="1" latinLnBrk="0" hangingPunct="1">
              <a:spcBef>
                <a:spcPct val="20000"/>
              </a:spcBef>
              <a:buClr>
                <a:srgbClr val="6FB844"/>
              </a:buClr>
              <a:buSzPct val="100000"/>
              <a:buFont typeface="Arial" pitchFamily="34" charset="0"/>
              <a:buChar char="•"/>
              <a:defRPr lang="nl-NL" sz="1867" b="0" kern="1200" dirty="0" smtClean="0">
                <a:solidFill>
                  <a:schemeClr val="tx2"/>
                </a:solidFill>
                <a:latin typeface="Century Gothic" panose="020B0502020202020204" pitchFamily="34" charset="0"/>
                <a:ea typeface="+mn-ea"/>
                <a:cs typeface="Arial" panose="020B0604020202020204" pitchFamily="34" charset="0"/>
              </a:defRPr>
            </a:lvl2pPr>
            <a:lvl3pPr marL="1600160" indent="-380990" algn="l" defTabSz="1219170" rtl="0" eaLnBrk="1" latinLnBrk="0" hangingPunct="1">
              <a:spcBef>
                <a:spcPct val="20000"/>
              </a:spcBef>
              <a:buClr>
                <a:srgbClr val="6FB844"/>
              </a:buClr>
              <a:buSzPct val="100000"/>
              <a:buFont typeface="Arial" pitchFamily="34" charset="0"/>
              <a:buChar char="•"/>
              <a:defRPr lang="nl-NL" sz="1867" b="0" kern="1200" dirty="0" smtClean="0">
                <a:solidFill>
                  <a:schemeClr val="tx2"/>
                </a:solidFill>
                <a:latin typeface="Century Gothic" panose="020B0502020202020204" pitchFamily="34" charset="0"/>
                <a:ea typeface="+mn-ea"/>
                <a:cs typeface="Arial" panose="020B0604020202020204" pitchFamily="34" charset="0"/>
              </a:defRPr>
            </a:lvl3pPr>
            <a:lvl4pPr marL="2209745" indent="-380990" algn="l" defTabSz="1219170" rtl="0" eaLnBrk="1" latinLnBrk="0" hangingPunct="1">
              <a:spcBef>
                <a:spcPct val="20000"/>
              </a:spcBef>
              <a:buClr>
                <a:srgbClr val="6FB844"/>
              </a:buClr>
              <a:buSzPct val="100000"/>
              <a:buFont typeface="Arial" pitchFamily="34" charset="0"/>
              <a:buChar char="•"/>
              <a:defRPr lang="nl-NL" sz="1867" b="0" kern="1200" dirty="0" smtClean="0">
                <a:solidFill>
                  <a:schemeClr val="tx2"/>
                </a:solidFill>
                <a:latin typeface="Century Gothic" panose="020B0502020202020204" pitchFamily="34" charset="0"/>
                <a:ea typeface="+mn-ea"/>
                <a:cs typeface="Arial" panose="020B0604020202020204" pitchFamily="34" charset="0"/>
              </a:defRPr>
            </a:lvl4pPr>
            <a:lvl5pPr marL="2819330" indent="-380990" algn="l" defTabSz="1219170" rtl="0" eaLnBrk="1" latinLnBrk="0" hangingPunct="1">
              <a:spcBef>
                <a:spcPct val="20000"/>
              </a:spcBef>
              <a:buClr>
                <a:srgbClr val="6FB844"/>
              </a:buClr>
              <a:buSzPct val="100000"/>
              <a:buFont typeface="Arial" pitchFamily="34" charset="0"/>
              <a:buChar char="•"/>
              <a:defRPr lang="nl-NL" sz="1867" b="0" kern="1200" dirty="0">
                <a:solidFill>
                  <a:schemeClr val="tx2"/>
                </a:solidFill>
                <a:latin typeface="Century Gothic" panose="020B0502020202020204" pitchFamily="34" charset="0"/>
                <a:ea typeface="+mn-ea"/>
                <a:cs typeface="Arial" panose="020B0604020202020204"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niveaus</a:t>
            </a:r>
          </a:p>
          <a:p>
            <a:pPr lvl="4"/>
            <a:r>
              <a:rPr lang="nl-NL" dirty="0"/>
              <a:t>Vijfde niveau</a:t>
            </a:r>
          </a:p>
        </p:txBody>
      </p:sp>
      <p:sp>
        <p:nvSpPr>
          <p:cNvPr id="8" name="Tijdelijke aanduiding voor titel 1"/>
          <p:cNvSpPr>
            <a:spLocks noGrp="1"/>
          </p:cNvSpPr>
          <p:nvPr>
            <p:ph type="title" hasCustomPrompt="1"/>
          </p:nvPr>
        </p:nvSpPr>
        <p:spPr>
          <a:xfrm>
            <a:off x="632120" y="960001"/>
            <a:ext cx="10648456" cy="571500"/>
          </a:xfrm>
          <a:prstGeom prst="rect">
            <a:avLst/>
          </a:prstGeom>
        </p:spPr>
        <p:txBody>
          <a:bodyPr vert="horz" lIns="91440" tIns="45720" rIns="91440" bIns="45720" rtlCol="0" anchor="ctr">
            <a:normAutofit/>
          </a:bodyPr>
          <a:lstStyle>
            <a:lvl1pPr algn="l">
              <a:defRPr sz="2933" b="1">
                <a:solidFill>
                  <a:srgbClr val="6FB844"/>
                </a:solidFill>
                <a:latin typeface="Century Gothic" panose="020B0502020202020204" pitchFamily="34" charset="0"/>
              </a:defRPr>
            </a:lvl1pPr>
          </a:lstStyle>
          <a:p>
            <a:r>
              <a:rPr lang="nl-NL" sz="2933" b="1" dirty="0">
                <a:solidFill>
                  <a:schemeClr val="tx2"/>
                </a:solidFill>
                <a:latin typeface="Century Gothic" panose="020B0502020202020204" pitchFamily="34" charset="0"/>
              </a:rPr>
              <a:t>Kop</a:t>
            </a:r>
            <a:endParaRPr lang="nl-NL" dirty="0"/>
          </a:p>
        </p:txBody>
      </p:sp>
    </p:spTree>
    <p:extLst>
      <p:ext uri="{BB962C8B-B14F-4D97-AF65-F5344CB8AC3E}">
        <p14:creationId xmlns:p14="http://schemas.microsoft.com/office/powerpoint/2010/main" val="3574162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9DCA5D3-AFA9-433C-97AA-2EEC6C4A0855}" type="datetime1">
              <a:rPr lang="en-GB" smtClean="0"/>
              <a:t>28/02/2019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472F6-47CE-4587-9E87-5814E478CB67}" type="slidenum">
              <a:rPr lang="en-GB" smtClean="0"/>
              <a:t>‹nr.›</a:t>
            </a:fld>
            <a:endParaRPr lang="en-GB" dirty="0"/>
          </a:p>
        </p:txBody>
      </p:sp>
      <p:sp>
        <p:nvSpPr>
          <p:cNvPr id="11" name="Text Placeholder 10"/>
          <p:cNvSpPr>
            <a:spLocks noGrp="1"/>
          </p:cNvSpPr>
          <p:nvPr>
            <p:ph type="body" sz="quarter" idx="13" hasCustomPrompt="1"/>
          </p:nvPr>
        </p:nvSpPr>
        <p:spPr>
          <a:xfrm>
            <a:off x="527051" y="1183006"/>
            <a:ext cx="11040533" cy="517802"/>
          </a:xfrm>
          <a:prstGeom prst="rect">
            <a:avLst/>
          </a:prstGeom>
        </p:spPr>
        <p:txBody>
          <a:bodyPr/>
          <a:lstStyle>
            <a:lvl1pPr marL="0" indent="0">
              <a:buNone/>
              <a:defRPr sz="2640" baseline="0">
                <a:solidFill>
                  <a:srgbClr val="005581"/>
                </a:solidFill>
              </a:defRPr>
            </a:lvl1pPr>
            <a:lvl2pPr>
              <a:defRPr i="1"/>
            </a:lvl2pPr>
            <a:lvl3pPr>
              <a:defRPr i="1"/>
            </a:lvl3pPr>
          </a:lstStyle>
          <a:p>
            <a:pPr lvl="0"/>
            <a:r>
              <a:rPr lang="en-US" dirty="0"/>
              <a:t>Text Title goes here</a:t>
            </a:r>
          </a:p>
        </p:txBody>
      </p:sp>
      <p:sp>
        <p:nvSpPr>
          <p:cNvPr id="13" name="Content Placeholder 12"/>
          <p:cNvSpPr>
            <a:spLocks noGrp="1"/>
          </p:cNvSpPr>
          <p:nvPr>
            <p:ph sz="quarter" idx="14" hasCustomPrompt="1"/>
          </p:nvPr>
        </p:nvSpPr>
        <p:spPr>
          <a:xfrm>
            <a:off x="527051" y="1787218"/>
            <a:ext cx="8930216" cy="3927764"/>
          </a:xfrm>
          <a:prstGeom prst="rect">
            <a:avLst/>
          </a:prstGeom>
        </p:spPr>
        <p:txBody>
          <a:bodyPr>
            <a:normAutofit/>
          </a:bodyPr>
          <a:lstStyle>
            <a:lvl1pPr marL="0" indent="0">
              <a:buNone/>
              <a:defRPr sz="1440">
                <a:solidFill>
                  <a:srgbClr val="005581"/>
                </a:solidFill>
                <a:latin typeface="+mn-lt"/>
              </a:defRPr>
            </a:lvl1pPr>
          </a:lstStyle>
          <a:p>
            <a:pPr marL="0" indent="0">
              <a:buNone/>
            </a:pPr>
            <a:r>
              <a:rPr lang="en-GB" sz="1440" dirty="0">
                <a:solidFill>
                  <a:srgbClr val="005581"/>
                </a:solidFill>
              </a:rPr>
              <a:t>Body text goes here…</a:t>
            </a:r>
            <a:endParaRPr lang="en-US" sz="1440" dirty="0">
              <a:solidFill>
                <a:srgbClr val="005581"/>
              </a:solidFill>
              <a:latin typeface="Gotham Medium" pitchFamily="50" charset="0"/>
            </a:endParaRPr>
          </a:p>
        </p:txBody>
      </p:sp>
      <p:sp>
        <p:nvSpPr>
          <p:cNvPr id="23" name="Text Placeholder 22"/>
          <p:cNvSpPr>
            <a:spLocks noGrp="1"/>
          </p:cNvSpPr>
          <p:nvPr>
            <p:ph type="body" sz="quarter" idx="15" hasCustomPrompt="1"/>
          </p:nvPr>
        </p:nvSpPr>
        <p:spPr>
          <a:xfrm>
            <a:off x="527381" y="318255"/>
            <a:ext cx="8930216" cy="642347"/>
          </a:xfrm>
          <a:prstGeom prst="rect">
            <a:avLst/>
          </a:prstGeom>
        </p:spPr>
        <p:txBody>
          <a:bodyPr/>
          <a:lstStyle>
            <a:lvl1pPr marL="0" indent="0">
              <a:buNone/>
              <a:defRPr sz="3360" b="1" baseline="0">
                <a:solidFill>
                  <a:srgbClr val="005581"/>
                </a:solidFill>
              </a:defRPr>
            </a:lvl1pPr>
          </a:lstStyle>
          <a:p>
            <a:pPr lvl="0"/>
            <a:r>
              <a:rPr lang="en-US" dirty="0"/>
              <a:t>Slide Title goes here</a:t>
            </a:r>
          </a:p>
        </p:txBody>
      </p:sp>
    </p:spTree>
    <p:extLst>
      <p:ext uri="{BB962C8B-B14F-4D97-AF65-F5344CB8AC3E}">
        <p14:creationId xmlns:p14="http://schemas.microsoft.com/office/powerpoint/2010/main" val="45923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4" name="Tijdelijke aanduiding voor tekst 2"/>
          <p:cNvSpPr>
            <a:spLocks noGrp="1"/>
          </p:cNvSpPr>
          <p:nvPr>
            <p:ph idx="1" hasCustomPrompt="1"/>
          </p:nvPr>
        </p:nvSpPr>
        <p:spPr>
          <a:xfrm>
            <a:off x="623392" y="1398474"/>
            <a:ext cx="6240693" cy="2750606"/>
          </a:xfrm>
          <a:prstGeom prst="rect">
            <a:avLst/>
          </a:prstGeom>
        </p:spPr>
        <p:txBody>
          <a:bodyPr vert="horz" lIns="91440" tIns="45720" rIns="91440" bIns="45720" rtlCol="0">
            <a:normAutofit/>
          </a:bodyPr>
          <a:lstStyle>
            <a:lvl1pPr marL="285738" indent="-285738" algn="l" defTabSz="914364" rtl="0" eaLnBrk="1" latinLnBrk="0" hangingPunct="1">
              <a:spcBef>
                <a:spcPct val="20000"/>
              </a:spcBef>
              <a:buClr>
                <a:schemeClr val="accent1"/>
              </a:buClr>
              <a:buSzPct val="100000"/>
              <a:buFont typeface="Arial" pitchFamily="34" charset="0"/>
              <a:buChar char="•"/>
              <a:defRPr lang="nl-NL" sz="1400" b="0" kern="1200" dirty="0" smtClean="0">
                <a:solidFill>
                  <a:schemeClr val="tx2"/>
                </a:solidFill>
                <a:latin typeface="Century Gothic"/>
                <a:ea typeface="+mn-ea"/>
                <a:cs typeface="Century Gothic"/>
              </a:defRPr>
            </a:lvl1pPr>
            <a:lvl2pPr marL="742920" indent="-285738" algn="l" defTabSz="914364" rtl="0" eaLnBrk="1" latinLnBrk="0" hangingPunct="1">
              <a:spcBef>
                <a:spcPct val="20000"/>
              </a:spcBef>
              <a:buClr>
                <a:schemeClr val="accent1"/>
              </a:buClr>
              <a:buSzPct val="100000"/>
              <a:buFont typeface="Arial" pitchFamily="34" charset="0"/>
              <a:buChar char="•"/>
              <a:defRPr lang="nl-NL" sz="1400" b="0" kern="1200" dirty="0" smtClean="0">
                <a:solidFill>
                  <a:schemeClr val="tx2"/>
                </a:solidFill>
                <a:latin typeface="Century Gothic"/>
                <a:ea typeface="+mn-ea"/>
                <a:cs typeface="Century Gothic"/>
              </a:defRPr>
            </a:lvl2pPr>
            <a:lvl3pPr marL="1200102" indent="-285738" algn="l" defTabSz="914364" rtl="0" eaLnBrk="1" latinLnBrk="0" hangingPunct="1">
              <a:spcBef>
                <a:spcPct val="20000"/>
              </a:spcBef>
              <a:buClr>
                <a:schemeClr val="accent1"/>
              </a:buClr>
              <a:buSzPct val="100000"/>
              <a:buFont typeface="Arial" pitchFamily="34" charset="0"/>
              <a:buChar char="•"/>
              <a:defRPr lang="nl-NL" sz="1400" b="0" kern="1200" dirty="0" smtClean="0">
                <a:solidFill>
                  <a:schemeClr val="tx2"/>
                </a:solidFill>
                <a:latin typeface="Century Gothic"/>
                <a:ea typeface="+mn-ea"/>
                <a:cs typeface="Century Gothic"/>
              </a:defRPr>
            </a:lvl3pPr>
            <a:lvl4pPr marL="1657284" indent="-285738" algn="l" defTabSz="914364" rtl="0" eaLnBrk="1" latinLnBrk="0" hangingPunct="1">
              <a:spcBef>
                <a:spcPct val="20000"/>
              </a:spcBef>
              <a:buClr>
                <a:schemeClr val="accent1"/>
              </a:buClr>
              <a:buSzPct val="100000"/>
              <a:buFont typeface="Arial" pitchFamily="34" charset="0"/>
              <a:buChar char="•"/>
              <a:defRPr lang="nl-NL" sz="1400" b="0" kern="1200" dirty="0" smtClean="0">
                <a:solidFill>
                  <a:schemeClr val="tx2"/>
                </a:solidFill>
                <a:latin typeface="Century Gothic"/>
                <a:ea typeface="+mn-ea"/>
                <a:cs typeface="Century Gothic"/>
              </a:defRPr>
            </a:lvl4pPr>
            <a:lvl5pPr marL="2114466" indent="-285738" algn="l" defTabSz="914364" rtl="0" eaLnBrk="1" latinLnBrk="0" hangingPunct="1">
              <a:spcBef>
                <a:spcPct val="20000"/>
              </a:spcBef>
              <a:buClr>
                <a:schemeClr val="accent1"/>
              </a:buClr>
              <a:buSzPct val="100000"/>
              <a:buFont typeface="Arial" pitchFamily="34" charset="0"/>
              <a:buChar char="•"/>
              <a:defRPr lang="nl-NL" sz="1400" b="0" kern="1200" dirty="0">
                <a:solidFill>
                  <a:schemeClr val="tx2"/>
                </a:solidFill>
                <a:latin typeface="Century Gothic"/>
                <a:ea typeface="+mn-ea"/>
                <a:cs typeface="Century Gothic"/>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niveaus</a:t>
            </a:r>
          </a:p>
          <a:p>
            <a:pPr lvl="4"/>
            <a:r>
              <a:rPr lang="nl-NL" dirty="0"/>
              <a:t>Vijfde niveau</a:t>
            </a:r>
          </a:p>
        </p:txBody>
      </p:sp>
      <p:sp>
        <p:nvSpPr>
          <p:cNvPr id="5" name="Tijdelijke aanduiding voor titel 1"/>
          <p:cNvSpPr>
            <a:spLocks noGrp="1"/>
          </p:cNvSpPr>
          <p:nvPr>
            <p:ph type="title" hasCustomPrompt="1"/>
          </p:nvPr>
        </p:nvSpPr>
        <p:spPr>
          <a:xfrm>
            <a:off x="623392" y="845841"/>
            <a:ext cx="9793088" cy="566936"/>
          </a:xfrm>
          <a:prstGeom prst="rect">
            <a:avLst/>
          </a:prstGeom>
        </p:spPr>
        <p:txBody>
          <a:bodyPr vert="horz" lIns="91440" tIns="45720" rIns="91440" bIns="45720" rtlCol="0" anchor="ctr">
            <a:normAutofit/>
          </a:bodyPr>
          <a:lstStyle>
            <a:lvl1pPr algn="l">
              <a:defRPr sz="2200" b="1">
                <a:solidFill>
                  <a:schemeClr val="tx2"/>
                </a:solidFill>
                <a:latin typeface="Century Gothic" panose="020B0502020202020204" pitchFamily="34" charset="0"/>
              </a:defRPr>
            </a:lvl1pPr>
          </a:lstStyle>
          <a:p>
            <a:r>
              <a:rPr lang="nl-NL" dirty="0"/>
              <a:t>Kop</a:t>
            </a:r>
          </a:p>
        </p:txBody>
      </p:sp>
    </p:spTree>
    <p:extLst>
      <p:ext uri="{BB962C8B-B14F-4D97-AF65-F5344CB8AC3E}">
        <p14:creationId xmlns:p14="http://schemas.microsoft.com/office/powerpoint/2010/main" val="50444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46A35-24F0-4C80-8F0E-B8205D07D4D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C1233BC-B76B-4FD6-8676-4DED56782BDC}"/>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3EFF340-012C-478B-995E-BA0CDD28447A}"/>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5" name="Tijdelijke aanduiding voor voettekst 4">
            <a:extLst>
              <a:ext uri="{FF2B5EF4-FFF2-40B4-BE49-F238E27FC236}">
                <a16:creationId xmlns:a16="http://schemas.microsoft.com/office/drawing/2014/main" id="{BA628914-53AE-483D-8F77-62BC7398D35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59D1731-A531-45C0-85BC-D3A0546FE0C1}"/>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318013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002AD-F7FC-4D22-9A67-47C4DE4E842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657DE18-AEAE-4B59-8A3B-8CFD4E52B1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2D012259-7975-4AF1-AD1E-91B5D8E4CF21}"/>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5" name="Tijdelijke aanduiding voor voettekst 4">
            <a:extLst>
              <a:ext uri="{FF2B5EF4-FFF2-40B4-BE49-F238E27FC236}">
                <a16:creationId xmlns:a16="http://schemas.microsoft.com/office/drawing/2014/main" id="{7BF534D7-AB1D-46FA-9B91-69A1064BDB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D79547-DA82-490E-8480-60A029CC2729}"/>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263978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1AC699-C744-44C1-96C5-4D9D021FF4B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7C196BC-0A63-4589-A716-EC7BC18A62B2}"/>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6BF9440-9525-4CC5-A536-EE7B16DEADF5}"/>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9A940FB-B109-4EDD-9E8F-90D2BA609DED}"/>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6" name="Tijdelijke aanduiding voor voettekst 5">
            <a:extLst>
              <a:ext uri="{FF2B5EF4-FFF2-40B4-BE49-F238E27FC236}">
                <a16:creationId xmlns:a16="http://schemas.microsoft.com/office/drawing/2014/main" id="{87A71F4A-98E1-441C-985D-1668673427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3C13958-A09D-4186-A42E-897E230A3361}"/>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334478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51CF0-DFA4-44A9-A145-C7B7D82AB8F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BA24EE9-1255-4DFC-A8EF-E9C9BD91C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7F08A17-FF03-4C1A-B579-1C7FBC1DFEAF}"/>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C06FA3-37C0-4469-838E-509DFB8495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56EFE645-5769-4128-AE7F-2F381CAC1BFF}"/>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37A3261-F189-453D-AE1F-212B80723AD4}"/>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8" name="Tijdelijke aanduiding voor voettekst 7">
            <a:extLst>
              <a:ext uri="{FF2B5EF4-FFF2-40B4-BE49-F238E27FC236}">
                <a16:creationId xmlns:a16="http://schemas.microsoft.com/office/drawing/2014/main" id="{457F422C-2146-41EC-B03B-361E5BFF112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DF5EE91-0935-4D0E-9F6F-59B71857DFAD}"/>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887693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F96C5-0A74-470F-AD67-B74DC601DF5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77D70A9-B0D9-4D73-8494-9043B7FDFBF7}"/>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4" name="Tijdelijke aanduiding voor voettekst 3">
            <a:extLst>
              <a:ext uri="{FF2B5EF4-FFF2-40B4-BE49-F238E27FC236}">
                <a16:creationId xmlns:a16="http://schemas.microsoft.com/office/drawing/2014/main" id="{B3F35E0D-43C9-43E6-90C1-E2AB1B042B3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3406625-AD42-429B-8ADF-FD3C7A8FBB79}"/>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231387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BF2681-1426-43E7-811D-F12E7EEF04FE}"/>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3" name="Tijdelijke aanduiding voor voettekst 2">
            <a:extLst>
              <a:ext uri="{FF2B5EF4-FFF2-40B4-BE49-F238E27FC236}">
                <a16:creationId xmlns:a16="http://schemas.microsoft.com/office/drawing/2014/main" id="{DE04D1B1-7B55-4496-B28B-04D80CDD51B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FF5037B-9E1F-4A75-9264-9003C830B4D1}"/>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181961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CBB55-E6BB-4A4D-90DC-E969CEF14C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FB358A5-444B-4663-8BDE-93011DE55C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BE100D3-8D22-4821-A2D8-F248E2DC24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F307DC5-21A9-4BB3-A17A-84420BE935C4}"/>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6" name="Tijdelijke aanduiding voor voettekst 5">
            <a:extLst>
              <a:ext uri="{FF2B5EF4-FFF2-40B4-BE49-F238E27FC236}">
                <a16:creationId xmlns:a16="http://schemas.microsoft.com/office/drawing/2014/main" id="{52190C5F-4316-4364-8B24-D72D93D96E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0488722-1E2C-4541-A696-493C107BBD2D}"/>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113467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CB457-BB07-4580-A00B-714E8291E0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84A86FB-9E20-4F98-8DA1-6D78000A0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CFD3C8D-F747-4D04-8FB7-112E21FB3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BB6F41B-8A91-4620-A932-9E8466C2493D}"/>
              </a:ext>
            </a:extLst>
          </p:cNvPr>
          <p:cNvSpPr>
            <a:spLocks noGrp="1"/>
          </p:cNvSpPr>
          <p:nvPr>
            <p:ph type="dt" sz="half" idx="10"/>
          </p:nvPr>
        </p:nvSpPr>
        <p:spPr/>
        <p:txBody>
          <a:bodyPr/>
          <a:lstStyle/>
          <a:p>
            <a:fld id="{FB5D0CAB-C24F-4951-A72E-7364462FE2D3}" type="datetimeFigureOut">
              <a:rPr lang="nl-NL" smtClean="0"/>
              <a:t>28-2-2019</a:t>
            </a:fld>
            <a:endParaRPr lang="nl-NL"/>
          </a:p>
        </p:txBody>
      </p:sp>
      <p:sp>
        <p:nvSpPr>
          <p:cNvPr id="6" name="Tijdelijke aanduiding voor voettekst 5">
            <a:extLst>
              <a:ext uri="{FF2B5EF4-FFF2-40B4-BE49-F238E27FC236}">
                <a16:creationId xmlns:a16="http://schemas.microsoft.com/office/drawing/2014/main" id="{CCC9A9D9-B9A6-46C3-8319-72CE9E4B98F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2BBADE4-E9EB-4710-A9B5-8EE9C576CA34}"/>
              </a:ext>
            </a:extLst>
          </p:cNvPr>
          <p:cNvSpPr>
            <a:spLocks noGrp="1"/>
          </p:cNvSpPr>
          <p:nvPr>
            <p:ph type="sldNum" sz="quarter" idx="12"/>
          </p:nvPr>
        </p:nvSpPr>
        <p:spPr/>
        <p:txBody>
          <a:bodyPr/>
          <a:lstStyle/>
          <a:p>
            <a:fld id="{631DF09E-1A96-47E5-91D4-47ADFF0894FE}" type="slidenum">
              <a:rPr lang="nl-NL" smtClean="0"/>
              <a:t>‹nr.›</a:t>
            </a:fld>
            <a:endParaRPr lang="nl-NL"/>
          </a:p>
        </p:txBody>
      </p:sp>
    </p:spTree>
    <p:extLst>
      <p:ext uri="{BB962C8B-B14F-4D97-AF65-F5344CB8AC3E}">
        <p14:creationId xmlns:p14="http://schemas.microsoft.com/office/powerpoint/2010/main" val="199997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CD75FAB-9BEF-48D6-B867-7D7FF899D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C725F02-1493-494A-B10B-A22FE193F3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0D5FCEB-986D-4F77-859B-29E59F05E0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D0CAB-C24F-4951-A72E-7364462FE2D3}" type="datetimeFigureOut">
              <a:rPr lang="nl-NL" smtClean="0"/>
              <a:t>28-2-2019</a:t>
            </a:fld>
            <a:endParaRPr lang="nl-NL"/>
          </a:p>
        </p:txBody>
      </p:sp>
      <p:sp>
        <p:nvSpPr>
          <p:cNvPr id="5" name="Tijdelijke aanduiding voor voettekst 4">
            <a:extLst>
              <a:ext uri="{FF2B5EF4-FFF2-40B4-BE49-F238E27FC236}">
                <a16:creationId xmlns:a16="http://schemas.microsoft.com/office/drawing/2014/main" id="{D9FB7189-1351-4B01-BD73-C84DBE799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86C225D-376B-4882-AC3A-80612E842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DF09E-1A96-47E5-91D4-47ADFF0894FE}" type="slidenum">
              <a:rPr lang="nl-NL" smtClean="0"/>
              <a:t>‹nr.›</a:t>
            </a:fld>
            <a:endParaRPr lang="nl-NL"/>
          </a:p>
        </p:txBody>
      </p:sp>
    </p:spTree>
    <p:extLst>
      <p:ext uri="{BB962C8B-B14F-4D97-AF65-F5344CB8AC3E}">
        <p14:creationId xmlns:p14="http://schemas.microsoft.com/office/powerpoint/2010/main" val="196599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45.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83.jpeg"/><Relationship Id="rId4" Type="http://schemas.openxmlformats.org/officeDocument/2006/relationships/image" Target="../media/image72.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97.jpe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48929" y="629266"/>
            <a:ext cx="5127031" cy="1676603"/>
          </a:xfrm>
        </p:spPr>
        <p:txBody>
          <a:bodyPr vert="horz" lIns="91440" tIns="45720" rIns="91440" bIns="45720" rtlCol="0" anchor="ctr">
            <a:normAutofit/>
          </a:bodyPr>
          <a:lstStyle/>
          <a:p>
            <a:r>
              <a:rPr lang="en-US" sz="4400" dirty="0">
                <a:solidFill>
                  <a:schemeClr val="tx1"/>
                </a:solidFill>
                <a:latin typeface="+mj-lt"/>
              </a:rPr>
              <a:t>Wat is </a:t>
            </a:r>
            <a:r>
              <a:rPr lang="en-US" sz="4400" dirty="0" err="1">
                <a:solidFill>
                  <a:schemeClr val="tx1"/>
                </a:solidFill>
                <a:latin typeface="+mj-lt"/>
              </a:rPr>
              <a:t>incontinentie</a:t>
            </a:r>
            <a:r>
              <a:rPr lang="en-US" sz="4400" dirty="0">
                <a:solidFill>
                  <a:schemeClr val="tx1"/>
                </a:solidFill>
                <a:latin typeface="+mj-lt"/>
              </a:rPr>
              <a:t>?</a:t>
            </a:r>
          </a:p>
        </p:txBody>
      </p:sp>
      <p:sp>
        <p:nvSpPr>
          <p:cNvPr id="2" name="Tijdelijke aanduiding voor inhoud 1"/>
          <p:cNvSpPr>
            <a:spLocks noGrp="1"/>
          </p:cNvSpPr>
          <p:nvPr>
            <p:ph idx="1"/>
          </p:nvPr>
        </p:nvSpPr>
        <p:spPr>
          <a:xfrm>
            <a:off x="648930" y="2438400"/>
            <a:ext cx="5127029" cy="3785419"/>
          </a:xfrm>
        </p:spPr>
        <p:txBody>
          <a:bodyPr vert="horz" lIns="91440" tIns="45720" rIns="91440" bIns="45720" rtlCol="0">
            <a:normAutofit/>
          </a:bodyPr>
          <a:lstStyle/>
          <a:p>
            <a:pPr indent="-228600" defTabSz="914400"/>
            <a:r>
              <a:rPr lang="en-US" sz="2400" dirty="0">
                <a:solidFill>
                  <a:schemeClr val="tx1"/>
                </a:solidFill>
                <a:cs typeface="+mn-cs"/>
              </a:rPr>
              <a:t>Het </a:t>
            </a:r>
            <a:r>
              <a:rPr lang="en-US" sz="2400" dirty="0" err="1">
                <a:solidFill>
                  <a:schemeClr val="tx1"/>
                </a:solidFill>
                <a:cs typeface="+mn-cs"/>
              </a:rPr>
              <a:t>verlies</a:t>
            </a:r>
            <a:r>
              <a:rPr lang="en-US" sz="2400" dirty="0">
                <a:solidFill>
                  <a:schemeClr val="tx1"/>
                </a:solidFill>
                <a:cs typeface="+mn-cs"/>
              </a:rPr>
              <a:t> van urine en/of feces </a:t>
            </a:r>
            <a:r>
              <a:rPr lang="en-US" sz="2400" dirty="0" err="1">
                <a:solidFill>
                  <a:schemeClr val="tx1"/>
                </a:solidFill>
                <a:cs typeface="+mn-cs"/>
              </a:rPr>
              <a:t>dat</a:t>
            </a:r>
            <a:r>
              <a:rPr lang="en-US" sz="2400" dirty="0">
                <a:solidFill>
                  <a:schemeClr val="tx1"/>
                </a:solidFill>
                <a:cs typeface="+mn-cs"/>
              </a:rPr>
              <a:t> </a:t>
            </a:r>
            <a:r>
              <a:rPr lang="en-US" sz="2400" dirty="0" err="1">
                <a:solidFill>
                  <a:schemeClr val="tx1"/>
                </a:solidFill>
                <a:cs typeface="+mn-cs"/>
              </a:rPr>
              <a:t>objectief</a:t>
            </a:r>
            <a:r>
              <a:rPr lang="en-US" sz="2400" dirty="0">
                <a:solidFill>
                  <a:schemeClr val="tx1"/>
                </a:solidFill>
                <a:cs typeface="+mn-cs"/>
              </a:rPr>
              <a:t> </a:t>
            </a:r>
            <a:r>
              <a:rPr lang="en-US" sz="2400" dirty="0" err="1">
                <a:solidFill>
                  <a:schemeClr val="tx1"/>
                </a:solidFill>
                <a:cs typeface="+mn-cs"/>
              </a:rPr>
              <a:t>aantoonbaar</a:t>
            </a:r>
            <a:r>
              <a:rPr lang="en-US" sz="2400" dirty="0">
                <a:solidFill>
                  <a:schemeClr val="tx1"/>
                </a:solidFill>
                <a:cs typeface="+mn-cs"/>
              </a:rPr>
              <a:t> is en </a:t>
            </a:r>
            <a:r>
              <a:rPr lang="en-US" sz="2400" dirty="0" err="1">
                <a:solidFill>
                  <a:schemeClr val="tx1"/>
                </a:solidFill>
                <a:cs typeface="+mn-cs"/>
              </a:rPr>
              <a:t>dat</a:t>
            </a:r>
            <a:r>
              <a:rPr lang="en-US" sz="2400" dirty="0">
                <a:solidFill>
                  <a:schemeClr val="tx1"/>
                </a:solidFill>
                <a:cs typeface="+mn-cs"/>
              </a:rPr>
              <a:t> </a:t>
            </a:r>
            <a:r>
              <a:rPr lang="en-US" sz="2400" dirty="0" err="1">
                <a:solidFill>
                  <a:schemeClr val="tx1"/>
                </a:solidFill>
                <a:cs typeface="+mn-cs"/>
              </a:rPr>
              <a:t>leidt</a:t>
            </a:r>
            <a:r>
              <a:rPr lang="en-US" sz="2400" dirty="0">
                <a:solidFill>
                  <a:schemeClr val="tx1"/>
                </a:solidFill>
                <a:cs typeface="+mn-cs"/>
              </a:rPr>
              <a:t> tot </a:t>
            </a:r>
            <a:r>
              <a:rPr lang="en-US" sz="2400" dirty="0" err="1">
                <a:solidFill>
                  <a:schemeClr val="tx1"/>
                </a:solidFill>
                <a:cs typeface="+mn-cs"/>
              </a:rPr>
              <a:t>hygiënische</a:t>
            </a:r>
            <a:r>
              <a:rPr lang="en-US" sz="2400" dirty="0">
                <a:solidFill>
                  <a:schemeClr val="tx1"/>
                </a:solidFill>
                <a:cs typeface="+mn-cs"/>
              </a:rPr>
              <a:t> en/of </a:t>
            </a:r>
            <a:r>
              <a:rPr lang="en-US" sz="2400" dirty="0" err="1">
                <a:solidFill>
                  <a:schemeClr val="tx1"/>
                </a:solidFill>
                <a:cs typeface="+mn-cs"/>
              </a:rPr>
              <a:t>sociale</a:t>
            </a:r>
            <a:r>
              <a:rPr lang="en-US" sz="2400" dirty="0">
                <a:solidFill>
                  <a:schemeClr val="tx1"/>
                </a:solidFill>
                <a:cs typeface="+mn-cs"/>
              </a:rPr>
              <a:t> </a:t>
            </a:r>
            <a:r>
              <a:rPr lang="en-US" sz="2400" dirty="0" err="1">
                <a:solidFill>
                  <a:schemeClr val="tx1"/>
                </a:solidFill>
                <a:cs typeface="+mn-cs"/>
              </a:rPr>
              <a:t>problemen</a:t>
            </a:r>
            <a:endParaRPr lang="en-US" sz="2400" dirty="0">
              <a:solidFill>
                <a:schemeClr val="tx1"/>
              </a:solidFill>
              <a:cs typeface="+mn-cs"/>
            </a:endParaRPr>
          </a:p>
          <a:p>
            <a:pPr indent="-228600" defTabSz="914400"/>
            <a:r>
              <a:rPr lang="en-US" sz="2400" dirty="0" err="1">
                <a:solidFill>
                  <a:schemeClr val="tx1"/>
                </a:solidFill>
                <a:cs typeface="+mn-cs"/>
              </a:rPr>
              <a:t>Incontinentie</a:t>
            </a:r>
            <a:r>
              <a:rPr lang="en-US" sz="2400" dirty="0">
                <a:solidFill>
                  <a:schemeClr val="tx1"/>
                </a:solidFill>
                <a:cs typeface="+mn-cs"/>
              </a:rPr>
              <a:t> is </a:t>
            </a:r>
            <a:r>
              <a:rPr lang="en-US" sz="2400" dirty="0" err="1">
                <a:solidFill>
                  <a:schemeClr val="tx1"/>
                </a:solidFill>
                <a:cs typeface="+mn-cs"/>
              </a:rPr>
              <a:t>geen</a:t>
            </a:r>
            <a:r>
              <a:rPr lang="en-US" sz="2400" dirty="0">
                <a:solidFill>
                  <a:schemeClr val="tx1"/>
                </a:solidFill>
                <a:cs typeface="+mn-cs"/>
              </a:rPr>
              <a:t> </a:t>
            </a:r>
            <a:r>
              <a:rPr lang="en-US" sz="2400" dirty="0" err="1">
                <a:solidFill>
                  <a:schemeClr val="tx1"/>
                </a:solidFill>
                <a:cs typeface="+mn-cs"/>
              </a:rPr>
              <a:t>ziekte</a:t>
            </a:r>
            <a:r>
              <a:rPr lang="en-US" sz="2400" dirty="0">
                <a:solidFill>
                  <a:schemeClr val="tx1"/>
                </a:solidFill>
                <a:cs typeface="+mn-cs"/>
              </a:rPr>
              <a:t>, maar </a:t>
            </a:r>
            <a:r>
              <a:rPr lang="en-US" sz="2400" dirty="0" err="1">
                <a:solidFill>
                  <a:schemeClr val="tx1"/>
                </a:solidFill>
                <a:cs typeface="+mn-cs"/>
              </a:rPr>
              <a:t>een</a:t>
            </a:r>
            <a:r>
              <a:rPr lang="en-US" sz="2400" dirty="0">
                <a:solidFill>
                  <a:schemeClr val="tx1"/>
                </a:solidFill>
                <a:cs typeface="+mn-cs"/>
              </a:rPr>
              <a:t> </a:t>
            </a:r>
            <a:r>
              <a:rPr lang="en-US" sz="2400" dirty="0" err="1">
                <a:solidFill>
                  <a:schemeClr val="tx1"/>
                </a:solidFill>
                <a:cs typeface="+mn-cs"/>
              </a:rPr>
              <a:t>symptoom</a:t>
            </a:r>
            <a:endParaRPr lang="en-US" sz="2400" dirty="0">
              <a:solidFill>
                <a:schemeClr val="tx1"/>
              </a:solidFill>
              <a:cs typeface="+mn-cs"/>
            </a:endParaRPr>
          </a:p>
          <a:p>
            <a:pPr indent="-228600" defTabSz="914400"/>
            <a:r>
              <a:rPr lang="en-US" sz="2400" dirty="0" err="1">
                <a:solidFill>
                  <a:schemeClr val="tx1"/>
                </a:solidFill>
                <a:cs typeface="+mn-cs"/>
              </a:rPr>
              <a:t>Er</a:t>
            </a:r>
            <a:r>
              <a:rPr lang="en-US" sz="2400" dirty="0">
                <a:solidFill>
                  <a:schemeClr val="tx1"/>
                </a:solidFill>
                <a:cs typeface="+mn-cs"/>
              </a:rPr>
              <a:t> </a:t>
            </a:r>
            <a:r>
              <a:rPr lang="en-US" sz="2400" dirty="0" err="1">
                <a:solidFill>
                  <a:schemeClr val="tx1"/>
                </a:solidFill>
                <a:cs typeface="+mn-cs"/>
              </a:rPr>
              <a:t>zijn</a:t>
            </a:r>
            <a:r>
              <a:rPr lang="en-US" sz="2400" dirty="0">
                <a:solidFill>
                  <a:schemeClr val="tx1"/>
                </a:solidFill>
                <a:cs typeface="+mn-cs"/>
              </a:rPr>
              <a:t> diverse </a:t>
            </a:r>
            <a:r>
              <a:rPr lang="en-US" sz="2400" dirty="0" err="1">
                <a:solidFill>
                  <a:schemeClr val="tx1"/>
                </a:solidFill>
                <a:cs typeface="+mn-cs"/>
              </a:rPr>
              <a:t>vormen</a:t>
            </a:r>
            <a:r>
              <a:rPr lang="en-US" sz="2400" dirty="0">
                <a:solidFill>
                  <a:schemeClr val="tx1"/>
                </a:solidFill>
                <a:cs typeface="+mn-cs"/>
              </a:rPr>
              <a:t> van </a:t>
            </a:r>
            <a:r>
              <a:rPr lang="en-US" sz="2400" dirty="0" err="1">
                <a:solidFill>
                  <a:schemeClr val="tx1"/>
                </a:solidFill>
                <a:cs typeface="+mn-cs"/>
              </a:rPr>
              <a:t>incontinentie</a:t>
            </a:r>
            <a:r>
              <a:rPr lang="en-US" sz="2400" dirty="0">
                <a:solidFill>
                  <a:schemeClr val="tx1"/>
                </a:solidFill>
                <a:cs typeface="+mn-cs"/>
              </a:rPr>
              <a:t>  </a:t>
            </a:r>
          </a:p>
          <a:p>
            <a:pPr indent="-228600" defTabSz="914400"/>
            <a:endParaRPr lang="en-US" dirty="0">
              <a:solidFill>
                <a:schemeClr val="tx1"/>
              </a:solidFill>
              <a:latin typeface="+mn-lt"/>
              <a:cs typeface="+mn-cs"/>
            </a:endParaRPr>
          </a:p>
        </p:txBody>
      </p:sp>
      <p:pic>
        <p:nvPicPr>
          <p:cNvPr id="4" name="Afbeelding 3">
            <a:extLst>
              <a:ext uri="{FF2B5EF4-FFF2-40B4-BE49-F238E27FC236}">
                <a16:creationId xmlns:a16="http://schemas.microsoft.com/office/drawing/2014/main" id="{218D7629-DD71-4729-A75A-061B644A828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8" b="97917" l="9524" r="85397">
                        <a14:foregroundMark x1="30159" y1="27679" x2="30159" y2="27679"/>
                        <a14:foregroundMark x1="32698" y1="15476" x2="32698" y2="15476"/>
                        <a14:foregroundMark x1="68571" y1="9524" x2="68571" y2="9524"/>
                        <a14:foregroundMark x1="63810" y1="65179" x2="63810" y2="65179"/>
                        <a14:foregroundMark x1="26349" y1="64583" x2="26349" y2="64583"/>
                        <a14:foregroundMark x1="37778" y1="91369" x2="37778" y2="91369"/>
                        <a14:foregroundMark x1="64762" y1="88393" x2="64762" y2="88393"/>
                      </a14:backgroundRemoval>
                    </a14:imgEffect>
                  </a14:imgLayer>
                </a14:imgProps>
              </a:ext>
            </a:extLst>
          </a:blip>
          <a:srcRect t="49" r="1" b="4209"/>
          <a:stretch/>
        </p:blipFill>
        <p:spPr>
          <a:xfrm>
            <a:off x="6090613" y="640082"/>
            <a:ext cx="5461724" cy="5577837"/>
          </a:xfrm>
          <a:prstGeom prst="rect">
            <a:avLst/>
          </a:prstGeom>
          <a:effectLst/>
        </p:spPr>
      </p:pic>
    </p:spTree>
    <p:extLst>
      <p:ext uri="{BB962C8B-B14F-4D97-AF65-F5344CB8AC3E}">
        <p14:creationId xmlns:p14="http://schemas.microsoft.com/office/powerpoint/2010/main" val="1553565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p>
        </p:txBody>
      </p:sp>
      <p:sp>
        <p:nvSpPr>
          <p:cNvPr id="16" name="Tijdelijke aanduiding voor verticale tekst 5">
            <a:extLst>
              <a:ext uri="{FF2B5EF4-FFF2-40B4-BE49-F238E27FC236}">
                <a16:creationId xmlns:a16="http://schemas.microsoft.com/office/drawing/2014/main" id="{8B3E8C31-78BB-4B5B-BCAA-38C6BDBCEAC3}"/>
              </a:ext>
            </a:extLst>
          </p:cNvPr>
          <p:cNvSpPr txBox="1">
            <a:spLocks/>
          </p:cNvSpPr>
          <p:nvPr/>
        </p:nvSpPr>
        <p:spPr>
          <a:xfrm>
            <a:off x="841469" y="936766"/>
            <a:ext cx="4534733" cy="1279793"/>
          </a:xfrm>
          <a:prstGeom prst="rect">
            <a:avLst/>
          </a:prstGeom>
        </p:spPr>
        <p:txBody>
          <a:bodyPr vert="horz" lIns="0" tIns="0" rIns="0" bIns="0" rtlCol="0" anchor="t">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r>
              <a:rPr lang="nl-NL" sz="5998" b="1" dirty="0">
                <a:solidFill>
                  <a:srgbClr val="EF9A7E"/>
                </a:solidFill>
                <a:latin typeface="Century Gothic" charset="0"/>
                <a:ea typeface="Century Gothic" charset="0"/>
                <a:cs typeface="Century Gothic" charset="0"/>
              </a:rPr>
              <a:t>SCHAAMTE</a:t>
            </a:r>
          </a:p>
          <a:p>
            <a:r>
              <a:rPr lang="nl-NL" sz="2799" dirty="0">
                <a:solidFill>
                  <a:schemeClr val="tx1">
                    <a:lumMod val="60000"/>
                    <a:lumOff val="40000"/>
                  </a:schemeClr>
                </a:solidFill>
                <a:latin typeface="Arial Black" panose="020B0A04020102020204" pitchFamily="34" charset="0"/>
              </a:rPr>
              <a:t>___</a:t>
            </a:r>
          </a:p>
          <a:p>
            <a:pPr marL="285636" indent="-285636">
              <a:buFont typeface="Arial" panose="020B0604020202020204" pitchFamily="34" charset="0"/>
              <a:buChar char="•"/>
            </a:pPr>
            <a:endParaRPr lang="nl-NL" sz="1399" dirty="0"/>
          </a:p>
          <a:p>
            <a:endParaRPr lang="nl-NL" sz="1599" dirty="0"/>
          </a:p>
        </p:txBody>
      </p:sp>
      <p:pic>
        <p:nvPicPr>
          <p:cNvPr id="1026" name="Picture 2" descr="Afbeeldingsresultaat voor shame">
            <a:extLst>
              <a:ext uri="{FF2B5EF4-FFF2-40B4-BE49-F238E27FC236}">
                <a16:creationId xmlns:a16="http://schemas.microsoft.com/office/drawing/2014/main" id="{263A8AF5-ABF6-4EA4-9DBB-2586BD4B3634}"/>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7317" r="7317"/>
          <a:stretch>
            <a:fillRect/>
          </a:stretch>
        </p:blipFill>
        <p:spPr bwMode="auto">
          <a:xfrm>
            <a:off x="1" y="1339"/>
            <a:ext cx="12192000" cy="685532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DC1C21A-F79C-4255-9EE3-66B21FCF6431}"/>
              </a:ext>
            </a:extLst>
          </p:cNvPr>
          <p:cNvSpPr txBox="1"/>
          <p:nvPr/>
        </p:nvSpPr>
        <p:spPr>
          <a:xfrm>
            <a:off x="4548433" y="3075195"/>
            <a:ext cx="3095135" cy="707610"/>
          </a:xfrm>
          <a:prstGeom prst="rect">
            <a:avLst/>
          </a:prstGeom>
          <a:noFill/>
        </p:spPr>
        <p:txBody>
          <a:bodyPr wrap="square" rtlCol="0">
            <a:spAutoFit/>
          </a:bodyPr>
          <a:lstStyle/>
          <a:p>
            <a:r>
              <a:rPr lang="nl-NL" sz="3998" b="1" dirty="0">
                <a:solidFill>
                  <a:schemeClr val="bg1"/>
                </a:solidFill>
                <a:latin typeface="Century Gothic" panose="020B0502020202020204" pitchFamily="34" charset="0"/>
              </a:rPr>
              <a:t>Schaamte</a:t>
            </a:r>
          </a:p>
        </p:txBody>
      </p:sp>
    </p:spTree>
    <p:extLst>
      <p:ext uri="{BB962C8B-B14F-4D97-AF65-F5344CB8AC3E}">
        <p14:creationId xmlns:p14="http://schemas.microsoft.com/office/powerpoint/2010/main" val="308859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592327F-0A22-4A50-9027-F3B91F0AED9B}"/>
              </a:ext>
            </a:extLst>
          </p:cNvPr>
          <p:cNvPicPr>
            <a:picLocks noChangeAspect="1"/>
          </p:cNvPicPr>
          <p:nvPr/>
        </p:nvPicPr>
        <p:blipFill>
          <a:blip r:embed="rId2"/>
          <a:stretch>
            <a:fillRect/>
          </a:stretch>
        </p:blipFill>
        <p:spPr>
          <a:xfrm>
            <a:off x="4910246" y="932036"/>
            <a:ext cx="6246832" cy="5799270"/>
          </a:xfrm>
          <a:prstGeom prst="rect">
            <a:avLst/>
          </a:prstGeom>
        </p:spPr>
      </p:pic>
      <p:pic>
        <p:nvPicPr>
          <p:cNvPr id="5" name="Picture 2" descr="Paul de Leeuw">
            <a:extLst>
              <a:ext uri="{FF2B5EF4-FFF2-40B4-BE49-F238E27FC236}">
                <a16:creationId xmlns:a16="http://schemas.microsoft.com/office/drawing/2014/main" id="{04F8A5A0-FA77-4630-83A1-D7CE80660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26" r="14026"/>
          <a:stretch>
            <a:fillRect/>
          </a:stretch>
        </p:blipFill>
        <p:spPr bwMode="auto">
          <a:xfrm>
            <a:off x="1" y="1339"/>
            <a:ext cx="4079869" cy="685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5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afÃ©, Man, Vergadering, Mensen, Mannelijke, Koffie">
            <a:extLst>
              <a:ext uri="{FF2B5EF4-FFF2-40B4-BE49-F238E27FC236}">
                <a16:creationId xmlns:a16="http://schemas.microsoft.com/office/drawing/2014/main" id="{4DB2E572-D978-4B35-814E-22B5821D1946}"/>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12515" b="12515"/>
          <a:stretch>
            <a:fillRect/>
          </a:stretch>
        </p:blipFill>
        <p:spPr bwMode="auto">
          <a:xfrm>
            <a:off x="35170" y="70582"/>
            <a:ext cx="11975123" cy="51414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 </a:t>
            </a:r>
          </a:p>
        </p:txBody>
      </p:sp>
      <p:sp>
        <p:nvSpPr>
          <p:cNvPr id="10" name="Rechthoek 9">
            <a:extLst>
              <a:ext uri="{FF2B5EF4-FFF2-40B4-BE49-F238E27FC236}">
                <a16:creationId xmlns:a16="http://schemas.microsoft.com/office/drawing/2014/main" id="{6D31D1E1-BA5A-4E69-A678-BEFAED02E36E}"/>
              </a:ext>
            </a:extLst>
          </p:cNvPr>
          <p:cNvSpPr/>
          <p:nvPr/>
        </p:nvSpPr>
        <p:spPr>
          <a:xfrm>
            <a:off x="623267" y="4269512"/>
            <a:ext cx="10044733" cy="2297286"/>
          </a:xfrm>
          <a:prstGeom prst="rect">
            <a:avLst/>
          </a:prstGeom>
          <a:solidFill>
            <a:srgbClr val="ED8A6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dirty="0"/>
          </a:p>
        </p:txBody>
      </p:sp>
      <p:sp>
        <p:nvSpPr>
          <p:cNvPr id="11" name="Tijdelijke aanduiding voor inhoud 2">
            <a:extLst>
              <a:ext uri="{FF2B5EF4-FFF2-40B4-BE49-F238E27FC236}">
                <a16:creationId xmlns:a16="http://schemas.microsoft.com/office/drawing/2014/main" id="{3C2AA7A6-A97F-4B3E-9371-B9212B4219E3}"/>
              </a:ext>
            </a:extLst>
          </p:cNvPr>
          <p:cNvSpPr txBox="1">
            <a:spLocks/>
          </p:cNvSpPr>
          <p:nvPr/>
        </p:nvSpPr>
        <p:spPr>
          <a:xfrm>
            <a:off x="4495688" y="4646070"/>
            <a:ext cx="6069920" cy="1132009"/>
          </a:xfrm>
          <a:prstGeom prst="rect">
            <a:avLst/>
          </a:prstGeom>
        </p:spPr>
        <p:txBody>
          <a:bodyPr vert="horz" lIns="0" tIns="0" rIns="0" bIns="0" rtlCol="0" anchor="ctr">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pPr>
              <a:lnSpc>
                <a:spcPct val="150000"/>
              </a:lnSpc>
            </a:pPr>
            <a:r>
              <a:rPr lang="nl-NL" sz="2699" b="1" dirty="0">
                <a:solidFill>
                  <a:schemeClr val="bg1"/>
                </a:solidFill>
                <a:ea typeface="Verdana" panose="020B0604030504040204" pitchFamily="34" charset="0"/>
                <a:cs typeface="Verdana" panose="020B0604030504040204" pitchFamily="34" charset="0"/>
              </a:rPr>
              <a:t>De krant lezen zonder zorgen over nadruppelen.</a:t>
            </a:r>
          </a:p>
        </p:txBody>
      </p:sp>
      <p:sp>
        <p:nvSpPr>
          <p:cNvPr id="12" name="Tijdelijke aanduiding voor inhoud 2">
            <a:extLst>
              <a:ext uri="{FF2B5EF4-FFF2-40B4-BE49-F238E27FC236}">
                <a16:creationId xmlns:a16="http://schemas.microsoft.com/office/drawing/2014/main" id="{F9471081-7F29-44C4-812A-61A9E47C74B7}"/>
              </a:ext>
            </a:extLst>
          </p:cNvPr>
          <p:cNvSpPr txBox="1">
            <a:spLocks/>
          </p:cNvSpPr>
          <p:nvPr/>
        </p:nvSpPr>
        <p:spPr>
          <a:xfrm>
            <a:off x="2155102" y="4569148"/>
            <a:ext cx="2051428" cy="1132009"/>
          </a:xfrm>
          <a:prstGeom prst="rect">
            <a:avLst/>
          </a:prstGeom>
        </p:spPr>
        <p:txBody>
          <a:bodyPr vert="horz" lIns="0" tIns="0" rIns="0" bIns="0" rtlCol="0" anchor="ctr">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pPr>
              <a:lnSpc>
                <a:spcPct val="150000"/>
              </a:lnSpc>
            </a:pPr>
            <a:r>
              <a:rPr lang="nl-NL" sz="4499" b="1" dirty="0">
                <a:solidFill>
                  <a:schemeClr val="bg1"/>
                </a:solidFill>
                <a:ea typeface="Verdana" panose="020B0604030504040204" pitchFamily="34" charset="0"/>
                <a:cs typeface="Verdana" panose="020B0604030504040204" pitchFamily="34" charset="0"/>
              </a:rPr>
              <a:t>SAMEN</a:t>
            </a:r>
          </a:p>
        </p:txBody>
      </p:sp>
    </p:spTree>
    <p:extLst>
      <p:ext uri="{BB962C8B-B14F-4D97-AF65-F5344CB8AC3E}">
        <p14:creationId xmlns:p14="http://schemas.microsoft.com/office/powerpoint/2010/main" val="31471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taurant, Mensen, Eten, Socialiseren, Diner, Tafel">
            <a:extLst>
              <a:ext uri="{FF2B5EF4-FFF2-40B4-BE49-F238E27FC236}">
                <a16:creationId xmlns:a16="http://schemas.microsoft.com/office/drawing/2014/main" id="{8410FEE4-83FE-4739-9874-D0A3B6B63FE1}"/>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7430" b="7430"/>
          <a:stretch>
            <a:fillRect/>
          </a:stretch>
        </p:blipFill>
        <p:spPr bwMode="auto">
          <a:xfrm>
            <a:off x="-66408" y="0"/>
            <a:ext cx="1232481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BB2E352D-1A61-4600-93FB-3B95B8D84237}"/>
              </a:ext>
            </a:extLst>
          </p:cNvPr>
          <p:cNvSpPr/>
          <p:nvPr/>
        </p:nvSpPr>
        <p:spPr>
          <a:xfrm>
            <a:off x="1318846" y="2646220"/>
            <a:ext cx="9349155" cy="2189549"/>
          </a:xfrm>
          <a:prstGeom prst="rect">
            <a:avLst/>
          </a:prstGeom>
          <a:solidFill>
            <a:srgbClr val="ED8A6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dirty="0"/>
          </a:p>
        </p:txBody>
      </p:sp>
      <p:sp>
        <p:nvSpPr>
          <p:cNvPr id="23" name="Tijdelijke aanduiding voor inhoud 2">
            <a:extLst>
              <a:ext uri="{FF2B5EF4-FFF2-40B4-BE49-F238E27FC236}">
                <a16:creationId xmlns:a16="http://schemas.microsoft.com/office/drawing/2014/main" id="{6D56B204-11EF-43B5-AAD4-6C4CE547BEA3}"/>
              </a:ext>
            </a:extLst>
          </p:cNvPr>
          <p:cNvSpPr txBox="1">
            <a:spLocks/>
          </p:cNvSpPr>
          <p:nvPr/>
        </p:nvSpPr>
        <p:spPr>
          <a:xfrm>
            <a:off x="4506829" y="2862997"/>
            <a:ext cx="5861628" cy="1132009"/>
          </a:xfrm>
          <a:prstGeom prst="rect">
            <a:avLst/>
          </a:prstGeom>
        </p:spPr>
        <p:txBody>
          <a:bodyPr vert="horz" lIns="0" tIns="0" rIns="0" bIns="0" rtlCol="0" anchor="ctr">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pPr>
              <a:lnSpc>
                <a:spcPct val="150000"/>
              </a:lnSpc>
            </a:pPr>
            <a:r>
              <a:rPr lang="nl-NL" sz="2399" b="1" dirty="0">
                <a:solidFill>
                  <a:schemeClr val="bg1"/>
                </a:solidFill>
                <a:ea typeface="Verdana" panose="020B0604030504040204" pitchFamily="34" charset="0"/>
                <a:cs typeface="Verdana" panose="020B0604030504040204" pitchFamily="34" charset="0"/>
              </a:rPr>
              <a:t>Uit eten gaan zonder de zorg, dat je het toilet niet op tijd haalt.</a:t>
            </a:r>
          </a:p>
        </p:txBody>
      </p:sp>
      <p:sp>
        <p:nvSpPr>
          <p:cNvPr id="27" name="Tijdelijke aanduiding voor inhoud 2">
            <a:extLst>
              <a:ext uri="{FF2B5EF4-FFF2-40B4-BE49-F238E27FC236}">
                <a16:creationId xmlns:a16="http://schemas.microsoft.com/office/drawing/2014/main" id="{403577F6-83A8-4E36-8983-C3C0C51377A0}"/>
              </a:ext>
            </a:extLst>
          </p:cNvPr>
          <p:cNvSpPr txBox="1">
            <a:spLocks/>
          </p:cNvSpPr>
          <p:nvPr/>
        </p:nvSpPr>
        <p:spPr>
          <a:xfrm>
            <a:off x="2155102" y="2781183"/>
            <a:ext cx="2051428" cy="1132009"/>
          </a:xfrm>
          <a:prstGeom prst="rect">
            <a:avLst/>
          </a:prstGeom>
        </p:spPr>
        <p:txBody>
          <a:bodyPr vert="horz" lIns="0" tIns="0" rIns="0" bIns="0" rtlCol="0" anchor="ctr">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pPr>
              <a:lnSpc>
                <a:spcPct val="150000"/>
              </a:lnSpc>
            </a:pPr>
            <a:r>
              <a:rPr lang="nl-NL" sz="4499" b="1" dirty="0">
                <a:solidFill>
                  <a:schemeClr val="bg1"/>
                </a:solidFill>
                <a:ea typeface="Verdana" panose="020B0604030504040204" pitchFamily="34" charset="0"/>
                <a:cs typeface="Verdana" panose="020B0604030504040204" pitchFamily="34" charset="0"/>
              </a:rPr>
              <a:t>SAMEN</a:t>
            </a:r>
          </a:p>
        </p:txBody>
      </p:sp>
    </p:spTree>
    <p:extLst>
      <p:ext uri="{BB962C8B-B14F-4D97-AF65-F5344CB8AC3E}">
        <p14:creationId xmlns:p14="http://schemas.microsoft.com/office/powerpoint/2010/main" val="35973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olwassene, Groep, Vergadering, Man, Tafel, Afrika">
            <a:extLst>
              <a:ext uri="{FF2B5EF4-FFF2-40B4-BE49-F238E27FC236}">
                <a16:creationId xmlns:a16="http://schemas.microsoft.com/office/drawing/2014/main" id="{74AC31F2-EE57-4F13-BBED-36F1C7081CFA}"/>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7829" b="7829"/>
          <a:stretch>
            <a:fillRect/>
          </a:stretch>
        </p:blipFill>
        <p:spPr bwMode="auto">
          <a:xfrm>
            <a:off x="0" y="0"/>
            <a:ext cx="12122868" cy="6981092"/>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BB2E352D-1A61-4600-93FB-3B95B8D84237}"/>
              </a:ext>
            </a:extLst>
          </p:cNvPr>
          <p:cNvSpPr/>
          <p:nvPr/>
        </p:nvSpPr>
        <p:spPr>
          <a:xfrm>
            <a:off x="1524000" y="4022836"/>
            <a:ext cx="9144000" cy="1565563"/>
          </a:xfrm>
          <a:prstGeom prst="rect">
            <a:avLst/>
          </a:prstGeom>
          <a:solidFill>
            <a:srgbClr val="ED8A6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49" dirty="0"/>
          </a:p>
        </p:txBody>
      </p:sp>
      <p:sp>
        <p:nvSpPr>
          <p:cNvPr id="23" name="Tijdelijke aanduiding voor inhoud 2">
            <a:extLst>
              <a:ext uri="{FF2B5EF4-FFF2-40B4-BE49-F238E27FC236}">
                <a16:creationId xmlns:a16="http://schemas.microsoft.com/office/drawing/2014/main" id="{6D56B204-11EF-43B5-AAD4-6C4CE547BEA3}"/>
              </a:ext>
            </a:extLst>
          </p:cNvPr>
          <p:cNvSpPr txBox="1">
            <a:spLocks/>
          </p:cNvSpPr>
          <p:nvPr/>
        </p:nvSpPr>
        <p:spPr>
          <a:xfrm>
            <a:off x="4506828" y="4239613"/>
            <a:ext cx="5861628" cy="1132009"/>
          </a:xfrm>
          <a:prstGeom prst="rect">
            <a:avLst/>
          </a:prstGeom>
        </p:spPr>
        <p:txBody>
          <a:bodyPr vert="horz" lIns="0" tIns="0" rIns="0" bIns="0" rtlCol="0" anchor="ctr">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pPr>
              <a:lnSpc>
                <a:spcPct val="150000"/>
              </a:lnSpc>
            </a:pPr>
            <a:r>
              <a:rPr lang="nl-NL" sz="2399" b="1" dirty="0">
                <a:solidFill>
                  <a:schemeClr val="bg1"/>
                </a:solidFill>
                <a:ea typeface="Verdana" panose="020B0604030504040204" pitchFamily="34" charset="0"/>
                <a:cs typeface="Verdana" panose="020B0604030504040204" pitchFamily="34" charset="0"/>
              </a:rPr>
              <a:t>Lachen zonder bang te zijn voor ongelukjes.</a:t>
            </a:r>
          </a:p>
        </p:txBody>
      </p:sp>
      <p:sp>
        <p:nvSpPr>
          <p:cNvPr id="27" name="Tijdelijke aanduiding voor inhoud 2">
            <a:extLst>
              <a:ext uri="{FF2B5EF4-FFF2-40B4-BE49-F238E27FC236}">
                <a16:creationId xmlns:a16="http://schemas.microsoft.com/office/drawing/2014/main" id="{403577F6-83A8-4E36-8983-C3C0C51377A0}"/>
              </a:ext>
            </a:extLst>
          </p:cNvPr>
          <p:cNvSpPr txBox="1">
            <a:spLocks/>
          </p:cNvSpPr>
          <p:nvPr/>
        </p:nvSpPr>
        <p:spPr>
          <a:xfrm>
            <a:off x="2155101" y="4157798"/>
            <a:ext cx="2051428" cy="1132009"/>
          </a:xfrm>
          <a:prstGeom prst="rect">
            <a:avLst/>
          </a:prstGeom>
        </p:spPr>
        <p:txBody>
          <a:bodyPr vert="horz" lIns="0" tIns="0" rIns="0" bIns="0" rtlCol="0" anchor="ctr">
            <a:noAutofit/>
          </a:bodyPr>
          <a:lstStyle>
            <a:lvl1pPr marL="0" indent="0" algn="l" defTabSz="914309" rtl="0" eaLnBrk="1" latinLnBrk="0" hangingPunct="1">
              <a:lnSpc>
                <a:spcPct val="80000"/>
              </a:lnSpc>
              <a:spcBef>
                <a:spcPts val="1800"/>
              </a:spcBef>
              <a:spcAft>
                <a:spcPts val="0"/>
              </a:spcAft>
              <a:buFont typeface="Arial" panose="020B0604020202020204" pitchFamily="34" charset="0"/>
              <a:buNone/>
              <a:defRPr sz="1600" kern="1200">
                <a:solidFill>
                  <a:schemeClr val="bg2">
                    <a:lumMod val="25000"/>
                  </a:schemeClr>
                </a:solidFill>
                <a:latin typeface="Century Gothic" panose="020B0502020202020204" pitchFamily="34" charset="0"/>
                <a:ea typeface="+mn-ea"/>
                <a:cs typeface="+mn-cs"/>
              </a:defRPr>
            </a:lvl1pPr>
            <a:lvl2pPr marL="180957" indent="-180957"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bg2">
                    <a:lumMod val="25000"/>
                  </a:schemeClr>
                </a:solidFill>
                <a:latin typeface="Century Gothic" panose="020B0502020202020204" pitchFamily="34" charset="0"/>
                <a:ea typeface="+mn-ea"/>
                <a:cs typeface="+mn-cs"/>
              </a:defRPr>
            </a:lvl2pPr>
            <a:lvl3pPr marL="361914" indent="-180957" algn="l" defTabSz="914309" rtl="0" eaLnBrk="1" latinLnBrk="0" hangingPunct="1">
              <a:lnSpc>
                <a:spcPct val="80000"/>
              </a:lnSpc>
              <a:spcBef>
                <a:spcPts val="1800"/>
              </a:spcBef>
              <a:spcAft>
                <a:spcPts val="0"/>
              </a:spcAft>
              <a:buClrTx/>
              <a:buFont typeface="Arial" panose="020B0604020202020204" pitchFamily="34" charset="0"/>
              <a:buChar char="–"/>
              <a:defRPr sz="1600" kern="1200">
                <a:solidFill>
                  <a:schemeClr val="bg2">
                    <a:lumMod val="25000"/>
                  </a:schemeClr>
                </a:solidFill>
                <a:latin typeface="Century Gothic" panose="020B0502020202020204" pitchFamily="34" charset="0"/>
                <a:ea typeface="+mn-ea"/>
                <a:cs typeface="+mn-cs"/>
              </a:defRPr>
            </a:lvl3pPr>
            <a:lvl4pPr marL="0" indent="0" algn="l" defTabSz="914309" rtl="0" eaLnBrk="1" latinLnBrk="0" hangingPunct="1">
              <a:lnSpc>
                <a:spcPct val="85000"/>
              </a:lnSpc>
              <a:spcBef>
                <a:spcPts val="0"/>
              </a:spcBef>
              <a:spcAft>
                <a:spcPts val="0"/>
              </a:spcAft>
              <a:buFont typeface="Arial" panose="020B0604020202020204" pitchFamily="34" charset="0"/>
              <a:buNone/>
              <a:defRPr sz="4400" b="1" kern="1200" cap="all" baseline="0">
                <a:solidFill>
                  <a:schemeClr val="tx1"/>
                </a:solidFill>
                <a:latin typeface="Arial Black" panose="020B0A04020102020204" pitchFamily="34" charset="0"/>
                <a:ea typeface="+mn-ea"/>
                <a:cs typeface="+mn-cs"/>
              </a:defRPr>
            </a:lvl4pPr>
            <a:lvl5pPr marL="0" indent="0" algn="l" defTabSz="914309" rtl="0" eaLnBrk="1" latinLnBrk="0" hangingPunct="1">
              <a:lnSpc>
                <a:spcPct val="80000"/>
              </a:lnSpc>
              <a:spcBef>
                <a:spcPts val="900"/>
              </a:spcBef>
              <a:spcAft>
                <a:spcPts val="900"/>
              </a:spcAft>
              <a:buFont typeface="Arial" panose="020B0604020202020204" pitchFamily="34" charset="0"/>
              <a:buNone/>
              <a:defRPr sz="2000" b="1" i="0" kern="1200">
                <a:solidFill>
                  <a:schemeClr val="tx1"/>
                </a:solidFill>
                <a:latin typeface="Arial Black" panose="020B0A04020102020204" pitchFamily="34" charset="0"/>
                <a:ea typeface="+mn-ea"/>
                <a:cs typeface="Segoe UI" panose="020B0502040204020203" pitchFamily="34" charset="0"/>
              </a:defRPr>
            </a:lvl5pPr>
            <a:lvl6pPr marL="355564" indent="-355564" algn="l" defTabSz="914309" rtl="0" eaLnBrk="1" latinLnBrk="0" hangingPunct="1">
              <a:lnSpc>
                <a:spcPct val="80000"/>
              </a:lnSpc>
              <a:spcBef>
                <a:spcPts val="1800"/>
              </a:spcBef>
              <a:spcAft>
                <a:spcPts val="0"/>
              </a:spcAft>
              <a:buClrTx/>
              <a:buSzPct val="80000"/>
              <a:buFont typeface="+mj-lt"/>
              <a:buAutoNum type="arabicPeriod"/>
              <a:defRPr sz="1600" kern="1200">
                <a:solidFill>
                  <a:schemeClr val="tx1"/>
                </a:solidFill>
                <a:latin typeface="Century Gothic" panose="020B0502020202020204" pitchFamily="34" charset="0"/>
                <a:ea typeface="+mn-ea"/>
                <a:cs typeface="+mn-cs"/>
              </a:defRPr>
            </a:lvl6pPr>
            <a:lvl7pPr marL="541284" indent="-185719" algn="l" defTabSz="914309" rtl="0" eaLnBrk="1" latinLnBrk="0" hangingPunct="1">
              <a:lnSpc>
                <a:spcPct val="80000"/>
              </a:lnSpc>
              <a:spcBef>
                <a:spcPts val="1800"/>
              </a:spcBef>
              <a:spcAft>
                <a:spcPts val="0"/>
              </a:spcAft>
              <a:buClrTx/>
              <a:buFont typeface="Wingdings" panose="05000000000000000000" pitchFamily="2" charset="2"/>
              <a:buChar char="§"/>
              <a:defRPr sz="1600" kern="1200">
                <a:solidFill>
                  <a:schemeClr val="tx1"/>
                </a:solidFill>
                <a:latin typeface="Century Gothic" panose="020B0502020202020204" pitchFamily="34" charset="0"/>
                <a:ea typeface="+mn-ea"/>
                <a:cs typeface="+mn-cs"/>
              </a:defRPr>
            </a:lvl7pPr>
            <a:lvl8pPr marL="627000" indent="-268261" algn="l" defTabSz="914309" rtl="0" eaLnBrk="1" latinLnBrk="0" hangingPunct="1">
              <a:lnSpc>
                <a:spcPct val="80000"/>
              </a:lnSpc>
              <a:spcBef>
                <a:spcPts val="1800"/>
              </a:spcBef>
              <a:spcAft>
                <a:spcPts val="0"/>
              </a:spcAft>
              <a:buClrTx/>
              <a:buFont typeface="+mj-lt"/>
              <a:buAutoNum type="alphaLcPeriod"/>
              <a:defRPr sz="1600" kern="1200">
                <a:solidFill>
                  <a:schemeClr val="tx1"/>
                </a:solidFill>
                <a:latin typeface="Century Gothic" panose="020B0502020202020204" pitchFamily="34" charset="0"/>
                <a:ea typeface="+mn-ea"/>
                <a:cs typeface="+mn-cs"/>
              </a:defRPr>
            </a:lvl8pPr>
            <a:lvl9pPr marL="0" indent="0" algn="l" defTabSz="914309" rtl="0" eaLnBrk="1" latinLnBrk="0" hangingPunct="1">
              <a:lnSpc>
                <a:spcPct val="80000"/>
              </a:lnSpc>
              <a:spcBef>
                <a:spcPts val="0"/>
              </a:spcBef>
              <a:spcAft>
                <a:spcPts val="0"/>
              </a:spcAft>
              <a:buFont typeface="Arial" panose="020B0604020202020204" pitchFamily="34" charset="0"/>
              <a:buNone/>
              <a:defRPr sz="3200" b="1" kern="1200" cap="all" baseline="0">
                <a:solidFill>
                  <a:schemeClr val="tx1"/>
                </a:solidFill>
                <a:latin typeface="Arial Black" panose="020B0A04020102020204" pitchFamily="34" charset="0"/>
                <a:ea typeface="+mn-ea"/>
                <a:cs typeface="+mn-cs"/>
              </a:defRPr>
            </a:lvl9pPr>
          </a:lstStyle>
          <a:p>
            <a:pPr>
              <a:lnSpc>
                <a:spcPct val="150000"/>
              </a:lnSpc>
            </a:pPr>
            <a:r>
              <a:rPr lang="nl-NL" sz="4499" b="1" dirty="0">
                <a:solidFill>
                  <a:schemeClr val="bg1"/>
                </a:solidFill>
                <a:ea typeface="Verdana" panose="020B0604030504040204" pitchFamily="34" charset="0"/>
                <a:cs typeface="Verdana" panose="020B0604030504040204" pitchFamily="34" charset="0"/>
              </a:rPr>
              <a:t>SAMEN</a:t>
            </a:r>
          </a:p>
        </p:txBody>
      </p:sp>
    </p:spTree>
    <p:extLst>
      <p:ext uri="{BB962C8B-B14F-4D97-AF65-F5344CB8AC3E}">
        <p14:creationId xmlns:p14="http://schemas.microsoft.com/office/powerpoint/2010/main" val="318725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6480720" cy="4896818"/>
          </a:xfrm>
        </p:spPr>
        <p:txBody>
          <a:bodyPr>
            <a:noAutofit/>
          </a:bodyPr>
          <a:lstStyle/>
          <a:p>
            <a:r>
              <a:rPr lang="nl-NL" sz="2400" dirty="0">
                <a:solidFill>
                  <a:schemeClr val="tx1"/>
                </a:solidFill>
              </a:rPr>
              <a:t>Incontinentievorm</a:t>
            </a:r>
          </a:p>
          <a:p>
            <a:r>
              <a:rPr lang="nl-NL" sz="2400" dirty="0">
                <a:solidFill>
                  <a:schemeClr val="tx1"/>
                </a:solidFill>
              </a:rPr>
              <a:t>Mate van verlies/kan wisselend zijn</a:t>
            </a:r>
          </a:p>
          <a:p>
            <a:r>
              <a:rPr lang="nl-NL" sz="2400" dirty="0">
                <a:solidFill>
                  <a:schemeClr val="tx1"/>
                </a:solidFill>
              </a:rPr>
              <a:t>Incontinentiepatroon /24uurs ritme</a:t>
            </a:r>
          </a:p>
          <a:p>
            <a:r>
              <a:rPr lang="nl-NL" sz="2400" dirty="0">
                <a:solidFill>
                  <a:schemeClr val="tx1"/>
                </a:solidFill>
              </a:rPr>
              <a:t>Vocht en urinebalans</a:t>
            </a:r>
          </a:p>
          <a:p>
            <a:r>
              <a:rPr lang="nl-NL" sz="2400" dirty="0">
                <a:solidFill>
                  <a:schemeClr val="tx1"/>
                </a:solidFill>
              </a:rPr>
              <a:t>Mate van zelfstandig functioneren /zelfredzaamheid</a:t>
            </a:r>
          </a:p>
          <a:p>
            <a:r>
              <a:rPr lang="nl-NL" sz="2400" dirty="0">
                <a:solidFill>
                  <a:schemeClr val="tx1"/>
                </a:solidFill>
              </a:rPr>
              <a:t>Lichaamsvorm</a:t>
            </a:r>
          </a:p>
          <a:p>
            <a:r>
              <a:rPr lang="nl-NL" sz="2400" dirty="0">
                <a:solidFill>
                  <a:schemeClr val="tx1"/>
                </a:solidFill>
              </a:rPr>
              <a:t>Mobiliteit</a:t>
            </a:r>
          </a:p>
          <a:p>
            <a:r>
              <a:rPr lang="nl-NL" sz="2400" dirty="0">
                <a:solidFill>
                  <a:schemeClr val="tx1"/>
                </a:solidFill>
              </a:rPr>
              <a:t>Richtlijn gebruik materialen ziektekostenverzekeraar</a:t>
            </a:r>
          </a:p>
          <a:p>
            <a:r>
              <a:rPr lang="nl-NL" sz="2400" dirty="0">
                <a:solidFill>
                  <a:schemeClr val="tx1"/>
                </a:solidFill>
              </a:rPr>
              <a:t>Gebruiksgemak, eisen materiaal</a:t>
            </a:r>
          </a:p>
          <a:p>
            <a:r>
              <a:rPr lang="nl-NL" sz="2400" dirty="0">
                <a:solidFill>
                  <a:schemeClr val="tx1"/>
                </a:solidFill>
              </a:rPr>
              <a:t>Huidig materiaal</a:t>
            </a:r>
          </a:p>
        </p:txBody>
      </p:sp>
      <p:sp>
        <p:nvSpPr>
          <p:cNvPr id="3" name="Titel 2"/>
          <p:cNvSpPr>
            <a:spLocks noGrp="1"/>
          </p:cNvSpPr>
          <p:nvPr>
            <p:ph type="title"/>
          </p:nvPr>
        </p:nvSpPr>
        <p:spPr/>
        <p:txBody>
          <a:bodyPr>
            <a:normAutofit/>
          </a:bodyPr>
          <a:lstStyle/>
          <a:p>
            <a:r>
              <a:rPr lang="nl-NL" sz="2800" dirty="0"/>
              <a:t>Keuze en vergoeding</a:t>
            </a:r>
          </a:p>
        </p:txBody>
      </p:sp>
    </p:spTree>
    <p:extLst>
      <p:ext uri="{BB962C8B-B14F-4D97-AF65-F5344CB8AC3E}">
        <p14:creationId xmlns:p14="http://schemas.microsoft.com/office/powerpoint/2010/main" val="360228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descr="https://www.da.nl/media/catalog/product/cache/5/image/9df78eab33525d08d6e5fb8d27136e95/5/0/5029053522173_a1n1.png">
            <a:extLst>
              <a:ext uri="{FF2B5EF4-FFF2-40B4-BE49-F238E27FC236}">
                <a16:creationId xmlns:a16="http://schemas.microsoft.com/office/drawing/2014/main" id="{1673501D-BF24-4335-8380-A5D1B6A727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767" y="2060328"/>
            <a:ext cx="1308037" cy="2428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6" name="Picture 14" descr="https://www.da.nl/media/catalog/product/cache/5/image/9df78eab33525d08d6e5fb8d27136e95/8/7/8710537790436_a1n1.png">
            <a:extLst>
              <a:ext uri="{FF2B5EF4-FFF2-40B4-BE49-F238E27FC236}">
                <a16:creationId xmlns:a16="http://schemas.microsoft.com/office/drawing/2014/main" id="{D9F37C43-5C8A-4C2F-8D72-C5867E5B22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5098" y="2118737"/>
            <a:ext cx="1018746" cy="3572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s://www.da.nl/media/catalog/product/cache/5/image/9df78eab33525d08d6e5fb8d27136e95/5/0/5011025015004_a1n1.png">
            <a:extLst>
              <a:ext uri="{FF2B5EF4-FFF2-40B4-BE49-F238E27FC236}">
                <a16:creationId xmlns:a16="http://schemas.microsoft.com/office/drawing/2014/main" id="{A62B1E29-FC03-4971-8F48-BC48817FCE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243" y="2060329"/>
            <a:ext cx="1448127" cy="1647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s://www.da.nl/media/catalog/product/cache/5/image/9df78eab33525d08d6e5fb8d27136e95/8/7/8714319030437_a1n1.png">
            <a:extLst>
              <a:ext uri="{FF2B5EF4-FFF2-40B4-BE49-F238E27FC236}">
                <a16:creationId xmlns:a16="http://schemas.microsoft.com/office/drawing/2014/main" id="{2D5F16E9-E725-4ED7-A058-A629F24D30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2713" y="1776170"/>
            <a:ext cx="796885" cy="259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s://www.da.nl/media/catalog/product/cache/5/image/9df78eab33525d08d6e5fb8d27136e95/4/2/42182634_a1n1.png">
            <a:extLst>
              <a:ext uri="{FF2B5EF4-FFF2-40B4-BE49-F238E27FC236}">
                <a16:creationId xmlns:a16="http://schemas.microsoft.com/office/drawing/2014/main" id="{ADD4CAEE-CEC1-44E2-9376-F7C5656DE4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5525" y="3141160"/>
            <a:ext cx="1305631" cy="1329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37D6688-E5BA-457D-9743-C5BA648565D9}"/>
              </a:ext>
            </a:extLst>
          </p:cNvPr>
          <p:cNvSpPr>
            <a:spLocks noGrp="1"/>
          </p:cNvSpPr>
          <p:nvPr>
            <p:ph type="title"/>
          </p:nvPr>
        </p:nvSpPr>
        <p:spPr>
          <a:xfrm>
            <a:off x="838200" y="365126"/>
            <a:ext cx="10515600" cy="781094"/>
          </a:xfrm>
          <a:noFill/>
        </p:spPr>
        <p:txBody>
          <a:bodyPr/>
          <a:lstStyle/>
          <a:p>
            <a:r>
              <a:rPr lang="nl-NL" sz="3200" dirty="0">
                <a:solidFill>
                  <a:srgbClr val="EF896A"/>
                </a:solidFill>
                <a:highlight>
                  <a:srgbClr val="635B56"/>
                </a:highlight>
                <a:latin typeface="Century Gothic" panose="020B0502020202020204" pitchFamily="34" charset="0"/>
              </a:rPr>
              <a:t> </a:t>
            </a:r>
          </a:p>
        </p:txBody>
      </p:sp>
      <p:pic>
        <p:nvPicPr>
          <p:cNvPr id="3074" name="Picture 2" descr="Vrouw, Presentatie, Zakenvrouw, Corporate, Hallo">
            <a:extLst>
              <a:ext uri="{FF2B5EF4-FFF2-40B4-BE49-F238E27FC236}">
                <a16:creationId xmlns:a16="http://schemas.microsoft.com/office/drawing/2014/main" id="{6D059244-17B0-4F79-BECF-9028E54197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827" y="1628180"/>
            <a:ext cx="2845013" cy="40562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da.nl/media/catalog/product/cache/5/image/9df78eab33525d08d6e5fb8d27136e95/4/0/4015400755579_a1n1.png">
            <a:extLst>
              <a:ext uri="{FF2B5EF4-FFF2-40B4-BE49-F238E27FC236}">
                <a16:creationId xmlns:a16="http://schemas.microsoft.com/office/drawing/2014/main" id="{FC72B10A-56F3-4D98-A36A-6F4D844F0D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2951" y="3173576"/>
            <a:ext cx="1536572" cy="1488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s://www.da.nl/media/catalog/product/cache/5/image/9df78eab33525d08d6e5fb8d27136e95/8/7/8712755007884_a1n1.png">
            <a:extLst>
              <a:ext uri="{FF2B5EF4-FFF2-40B4-BE49-F238E27FC236}">
                <a16:creationId xmlns:a16="http://schemas.microsoft.com/office/drawing/2014/main" id="{C513183F-5138-4318-ACBF-BCBCB8A520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5097" y="4766811"/>
            <a:ext cx="3654116" cy="1009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0" name="Picture 18" descr="https://www.da.nl/media/catalog/product/cache/5/image/9df78eab33525d08d6e5fb8d27136e95/7/3/7322540593051_a1n1.png">
            <a:extLst>
              <a:ext uri="{FF2B5EF4-FFF2-40B4-BE49-F238E27FC236}">
                <a16:creationId xmlns:a16="http://schemas.microsoft.com/office/drawing/2014/main" id="{209660C6-3AB0-4AFC-9920-F8674B715B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5067" y="4021301"/>
            <a:ext cx="1329870" cy="1798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6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3718" y="1661869"/>
            <a:ext cx="7776864" cy="4320480"/>
          </a:xfrm>
          <a:prstGeom prst="rect">
            <a:avLst/>
          </a:prstGeom>
        </p:spPr>
        <p:txBody>
          <a:bodyPr anchor="t">
            <a:noAutofit/>
          </a:bodyPr>
          <a:lstStyle/>
          <a:p>
            <a:pPr marL="0" indent="0">
              <a:buNone/>
            </a:pPr>
            <a:r>
              <a:rPr lang="en-US" dirty="0">
                <a:solidFill>
                  <a:srgbClr val="17365D"/>
                </a:solidFill>
                <a:latin typeface="Century Gothic" panose="020B0502020202020204" pitchFamily="34" charset="0"/>
              </a:rPr>
              <a:t>Test?</a:t>
            </a:r>
          </a:p>
        </p:txBody>
      </p:sp>
      <p:sp>
        <p:nvSpPr>
          <p:cNvPr id="5" name="Slide Number Placeholder 4"/>
          <p:cNvSpPr>
            <a:spLocks noGrp="1"/>
          </p:cNvSpPr>
          <p:nvPr>
            <p:ph type="sldNum" sz="quarter" idx="12"/>
          </p:nvPr>
        </p:nvSpPr>
        <p:spPr/>
        <p:txBody>
          <a:bodyPr/>
          <a:lstStyle/>
          <a:p>
            <a:fld id="{EB4472F6-47CE-4587-9E87-5814E478CB67}" type="slidenum">
              <a:rPr lang="en-GB"/>
              <a:pPr/>
              <a:t>17</a:t>
            </a:fld>
            <a:endParaRPr lang="en-GB" dirty="0">
              <a:solidFill>
                <a:srgbClr val="005581"/>
              </a:solidFill>
            </a:endParaRPr>
          </a:p>
        </p:txBody>
      </p:sp>
      <p:sp>
        <p:nvSpPr>
          <p:cNvPr id="6" name="Title 1"/>
          <p:cNvSpPr txBox="1">
            <a:spLocks/>
          </p:cNvSpPr>
          <p:nvPr/>
        </p:nvSpPr>
        <p:spPr>
          <a:xfrm>
            <a:off x="808893" y="836712"/>
            <a:ext cx="10544908" cy="604867"/>
          </a:xfrm>
          <a:prstGeom prst="rect">
            <a:avLst/>
          </a:prstGeom>
        </p:spPr>
        <p:txBody>
          <a:bodyPr vert="horz" lIns="109728" tIns="54864" rIns="109728" bIns="54864"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800" dirty="0" err="1">
                <a:latin typeface="Century Gothic" panose="020B0502020202020204" pitchFamily="34" charset="0"/>
              </a:rPr>
              <a:t>Waarom</a:t>
            </a:r>
            <a:r>
              <a:rPr lang="en-GB" sz="2800" dirty="0">
                <a:latin typeface="Century Gothic" panose="020B0502020202020204" pitchFamily="34" charset="0"/>
              </a:rPr>
              <a:t> </a:t>
            </a:r>
            <a:r>
              <a:rPr lang="en-GB" sz="2800" dirty="0" err="1">
                <a:latin typeface="Century Gothic" panose="020B0502020202020204" pitchFamily="34" charset="0"/>
              </a:rPr>
              <a:t>speciaal</a:t>
            </a:r>
            <a:r>
              <a:rPr lang="en-GB" sz="2800" dirty="0">
                <a:latin typeface="Century Gothic" panose="020B0502020202020204" pitchFamily="34" charset="0"/>
              </a:rPr>
              <a:t> </a:t>
            </a:r>
            <a:r>
              <a:rPr lang="en-GB" sz="2800" dirty="0" err="1">
                <a:latin typeface="Century Gothic" panose="020B0502020202020204" pitchFamily="34" charset="0"/>
              </a:rPr>
              <a:t>ontwikkeld</a:t>
            </a:r>
            <a:r>
              <a:rPr lang="en-GB" sz="2800" dirty="0">
                <a:latin typeface="Century Gothic" panose="020B0502020202020204" pitchFamily="34" charset="0"/>
              </a:rPr>
              <a:t> </a:t>
            </a:r>
            <a:r>
              <a:rPr lang="en-GB" sz="2800" dirty="0" err="1">
                <a:latin typeface="Century Gothic" panose="020B0502020202020204" pitchFamily="34" charset="0"/>
              </a:rPr>
              <a:t>materiaal</a:t>
            </a:r>
            <a:r>
              <a:rPr lang="en-GB" sz="2800" dirty="0">
                <a:solidFill>
                  <a:srgbClr val="17365D"/>
                </a:solidFill>
                <a:latin typeface="Century Gothic" panose="020B0502020202020204" pitchFamily="34" charset="0"/>
              </a:rPr>
              <a:t>?</a:t>
            </a:r>
          </a:p>
        </p:txBody>
      </p:sp>
      <p:grpSp>
        <p:nvGrpSpPr>
          <p:cNvPr id="7" name="Groep 6"/>
          <p:cNvGrpSpPr/>
          <p:nvPr/>
        </p:nvGrpSpPr>
        <p:grpSpPr>
          <a:xfrm>
            <a:off x="3071664" y="4430490"/>
            <a:ext cx="7635535" cy="1925861"/>
            <a:chOff x="-1184282" y="4001684"/>
            <a:chExt cx="7635535" cy="1925861"/>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282" y="4002438"/>
              <a:ext cx="1550243" cy="1925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4"/>
            <a:stretch/>
          </p:blipFill>
          <p:spPr bwMode="auto">
            <a:xfrm>
              <a:off x="365961" y="4002438"/>
              <a:ext cx="1550243" cy="1924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83"/>
            <a:stretch/>
          </p:blipFill>
          <p:spPr bwMode="auto">
            <a:xfrm>
              <a:off x="1907612" y="4001685"/>
              <a:ext cx="1550243" cy="1925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4383" y="4003190"/>
              <a:ext cx="1366870" cy="1924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7855" y="4001684"/>
              <a:ext cx="1626528" cy="1925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734" y="2394096"/>
            <a:ext cx="3679068" cy="142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4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9B42CCC-A195-45ED-B5B5-155CAA5D5F5E}"/>
              </a:ext>
            </a:extLst>
          </p:cNvPr>
          <p:cNvPicPr>
            <a:picLocks noChangeAspect="1"/>
          </p:cNvPicPr>
          <p:nvPr/>
        </p:nvPicPr>
        <p:blipFill>
          <a:blip r:embed="rId3"/>
          <a:stretch>
            <a:fillRect/>
          </a:stretch>
        </p:blipFill>
        <p:spPr>
          <a:xfrm>
            <a:off x="220894" y="2479225"/>
            <a:ext cx="3620005" cy="2495898"/>
          </a:xfrm>
          <a:prstGeom prst="rect">
            <a:avLst/>
          </a:prstGeom>
        </p:spPr>
      </p:pic>
      <p:sp>
        <p:nvSpPr>
          <p:cNvPr id="9" name="Titel 1">
            <a:extLst>
              <a:ext uri="{FF2B5EF4-FFF2-40B4-BE49-F238E27FC236}">
                <a16:creationId xmlns:a16="http://schemas.microsoft.com/office/drawing/2014/main" id="{B5CB9DB7-528D-4A56-A7F3-C3162A152A7A}"/>
              </a:ext>
            </a:extLst>
          </p:cNvPr>
          <p:cNvSpPr>
            <a:spLocks noGrp="1"/>
          </p:cNvSpPr>
          <p:nvPr>
            <p:ph type="title"/>
          </p:nvPr>
        </p:nvSpPr>
        <p:spPr>
          <a:xfrm>
            <a:off x="838200" y="365125"/>
            <a:ext cx="10515600" cy="1325563"/>
          </a:xfrm>
        </p:spPr>
        <p:txBody>
          <a:bodyPr/>
          <a:lstStyle/>
          <a:p>
            <a:r>
              <a:rPr lang="nl-NL" dirty="0">
                <a:solidFill>
                  <a:srgbClr val="EF896A"/>
                </a:solidFill>
                <a:latin typeface="Century Gothic" panose="020B0502020202020204" pitchFamily="34" charset="0"/>
              </a:rPr>
              <a:t>Huidgezondheid</a:t>
            </a:r>
          </a:p>
        </p:txBody>
      </p:sp>
      <p:sp>
        <p:nvSpPr>
          <p:cNvPr id="6" name="Tijdelijke aanduiding voor inhoud 2">
            <a:extLst>
              <a:ext uri="{FF2B5EF4-FFF2-40B4-BE49-F238E27FC236}">
                <a16:creationId xmlns:a16="http://schemas.microsoft.com/office/drawing/2014/main" id="{57836150-48C6-4BFC-98FD-8E5AF7085ABC}"/>
              </a:ext>
            </a:extLst>
          </p:cNvPr>
          <p:cNvSpPr>
            <a:spLocks noGrp="1"/>
          </p:cNvSpPr>
          <p:nvPr>
            <p:ph idx="1"/>
          </p:nvPr>
        </p:nvSpPr>
        <p:spPr>
          <a:xfrm>
            <a:off x="3945835" y="1825625"/>
            <a:ext cx="7752521" cy="4351338"/>
          </a:xfrm>
        </p:spPr>
        <p:txBody>
          <a:bodyPr>
            <a:normAutofit fontScale="92500"/>
          </a:bodyPr>
          <a:lstStyle/>
          <a:p>
            <a:pPr marL="514350" indent="-514350">
              <a:lnSpc>
                <a:spcPct val="100000"/>
              </a:lnSpc>
              <a:spcBef>
                <a:spcPct val="20000"/>
              </a:spcBef>
              <a:spcAft>
                <a:spcPct val="0"/>
              </a:spcAft>
              <a:buFont typeface="+mj-lt"/>
              <a:buAutoNum type="arabicPeriod"/>
            </a:pPr>
            <a:r>
              <a:rPr lang="nl-NL" altLang="en-US" dirty="0">
                <a:solidFill>
                  <a:srgbClr val="5D6267"/>
                </a:solidFill>
                <a:latin typeface="Century Gothic" panose="020B0502020202020204" pitchFamily="34" charset="0"/>
                <a:ea typeface="Osaka"/>
                <a:cs typeface="Osaka"/>
              </a:rPr>
              <a:t>Een ouder wordende huid is kwetsbaar.</a:t>
            </a:r>
          </a:p>
          <a:p>
            <a:pPr>
              <a:lnSpc>
                <a:spcPct val="100000"/>
              </a:lnSpc>
              <a:spcBef>
                <a:spcPct val="20000"/>
              </a:spcBef>
              <a:spcAft>
                <a:spcPct val="0"/>
              </a:spcAft>
              <a:buFontTx/>
              <a:buAutoNum type="arabicPeriod"/>
            </a:pPr>
            <a:endParaRPr lang="nl-NL" altLang="en-US" dirty="0">
              <a:solidFill>
                <a:srgbClr val="5D6267"/>
              </a:solidFill>
              <a:latin typeface="Century Gothic" panose="020B0502020202020204" pitchFamily="34" charset="0"/>
              <a:ea typeface="Osaka"/>
              <a:cs typeface="Osaka"/>
            </a:endParaRPr>
          </a:p>
          <a:p>
            <a:pPr marL="514350" indent="-514350">
              <a:lnSpc>
                <a:spcPct val="100000"/>
              </a:lnSpc>
              <a:spcBef>
                <a:spcPct val="20000"/>
              </a:spcBef>
              <a:spcAft>
                <a:spcPct val="0"/>
              </a:spcAft>
              <a:buFont typeface="+mj-lt"/>
              <a:buAutoNum type="arabicPeriod"/>
            </a:pPr>
            <a:r>
              <a:rPr lang="nl-NL" altLang="en-US" dirty="0">
                <a:solidFill>
                  <a:srgbClr val="5D6267"/>
                </a:solidFill>
                <a:latin typeface="Century Gothic" panose="020B0502020202020204" pitchFamily="34" charset="0"/>
                <a:ea typeface="Osaka"/>
                <a:cs typeface="Osaka"/>
              </a:rPr>
              <a:t>De huid in de intieme regio is 5 tot 10 maal meer bevochtigd.</a:t>
            </a:r>
          </a:p>
          <a:p>
            <a:pPr>
              <a:lnSpc>
                <a:spcPct val="100000"/>
              </a:lnSpc>
              <a:spcBef>
                <a:spcPct val="20000"/>
              </a:spcBef>
              <a:spcAft>
                <a:spcPct val="0"/>
              </a:spcAft>
              <a:buFontTx/>
              <a:buAutoNum type="arabicPeriod"/>
            </a:pPr>
            <a:endParaRPr lang="nl-NL" altLang="en-US" dirty="0">
              <a:solidFill>
                <a:srgbClr val="5D6267"/>
              </a:solidFill>
              <a:latin typeface="Century Gothic" panose="020B0502020202020204" pitchFamily="34" charset="0"/>
              <a:ea typeface="Osaka"/>
              <a:cs typeface="Osaka"/>
            </a:endParaRPr>
          </a:p>
          <a:p>
            <a:pPr marL="514350" indent="-514350">
              <a:lnSpc>
                <a:spcPct val="100000"/>
              </a:lnSpc>
              <a:spcBef>
                <a:spcPct val="20000"/>
              </a:spcBef>
              <a:spcAft>
                <a:spcPct val="0"/>
              </a:spcAft>
              <a:buFont typeface="+mj-lt"/>
              <a:buAutoNum type="arabicPeriod"/>
            </a:pPr>
            <a:r>
              <a:rPr lang="nl-NL" altLang="en-US" dirty="0">
                <a:solidFill>
                  <a:srgbClr val="5D6267"/>
                </a:solidFill>
                <a:latin typeface="Century Gothic" panose="020B0502020202020204" pitchFamily="34" charset="0"/>
                <a:ea typeface="Osaka"/>
                <a:cs typeface="Osaka"/>
              </a:rPr>
              <a:t>De huid is vaak blootgesteld aan frictie.</a:t>
            </a:r>
          </a:p>
          <a:p>
            <a:pPr marL="514350" indent="-514350">
              <a:lnSpc>
                <a:spcPct val="100000"/>
              </a:lnSpc>
              <a:spcBef>
                <a:spcPct val="20000"/>
              </a:spcBef>
              <a:spcAft>
                <a:spcPct val="0"/>
              </a:spcAft>
              <a:buFont typeface="+mj-lt"/>
              <a:buAutoNum type="arabicPeriod"/>
            </a:pPr>
            <a:endParaRPr lang="nl-NL" altLang="en-US" dirty="0">
              <a:solidFill>
                <a:srgbClr val="5D6267"/>
              </a:solidFill>
              <a:latin typeface="Century Gothic" panose="020B0502020202020204" pitchFamily="34" charset="0"/>
              <a:ea typeface="Osaka"/>
              <a:cs typeface="Osaka"/>
            </a:endParaRPr>
          </a:p>
          <a:p>
            <a:pPr marL="514350" indent="-514350">
              <a:lnSpc>
                <a:spcPct val="100000"/>
              </a:lnSpc>
              <a:spcBef>
                <a:spcPct val="20000"/>
              </a:spcBef>
              <a:spcAft>
                <a:spcPct val="0"/>
              </a:spcAft>
              <a:buFont typeface="+mj-lt"/>
              <a:buAutoNum type="arabicPeriod"/>
            </a:pPr>
            <a:r>
              <a:rPr lang="nl-NL" altLang="en-US" dirty="0">
                <a:solidFill>
                  <a:srgbClr val="5D6267"/>
                </a:solidFill>
                <a:latin typeface="Century Gothic" panose="020B0502020202020204" pitchFamily="34" charset="0"/>
                <a:ea typeface="Osaka"/>
                <a:cs typeface="Osaka"/>
              </a:rPr>
              <a:t>De pH waarde van de huid kan stijgen door het contact met urine en ontlasting. </a:t>
            </a:r>
          </a:p>
        </p:txBody>
      </p:sp>
    </p:spTree>
    <p:extLst>
      <p:ext uri="{BB962C8B-B14F-4D97-AF65-F5344CB8AC3E}">
        <p14:creationId xmlns:p14="http://schemas.microsoft.com/office/powerpoint/2010/main" val="244763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4680520" cy="3470686"/>
          </a:xfrm>
        </p:spPr>
        <p:txBody>
          <a:bodyPr>
            <a:noAutofit/>
          </a:bodyPr>
          <a:lstStyle/>
          <a:p>
            <a:r>
              <a:rPr lang="nl-NL" sz="2800" dirty="0"/>
              <a:t>Absorbeert goed</a:t>
            </a:r>
          </a:p>
          <a:p>
            <a:r>
              <a:rPr lang="nl-NL" sz="2800" dirty="0"/>
              <a:t>Verspreidt geen geur</a:t>
            </a:r>
          </a:p>
          <a:p>
            <a:r>
              <a:rPr lang="nl-NL" sz="2800" dirty="0"/>
              <a:t>Pasvorm / maatvoering </a:t>
            </a:r>
          </a:p>
          <a:p>
            <a:r>
              <a:rPr lang="nl-NL" sz="2800" dirty="0"/>
              <a:t>Lekt niet</a:t>
            </a:r>
          </a:p>
          <a:p>
            <a:r>
              <a:rPr lang="nl-NL" sz="2800" dirty="0"/>
              <a:t>Kreukt en kraakt niet</a:t>
            </a:r>
          </a:p>
          <a:p>
            <a:r>
              <a:rPr lang="nl-NL" sz="2800" dirty="0"/>
              <a:t>Irriteert niet</a:t>
            </a:r>
          </a:p>
          <a:p>
            <a:r>
              <a:rPr lang="nl-NL" sz="2800" dirty="0"/>
              <a:t>Neutral verpakt</a:t>
            </a:r>
          </a:p>
          <a:p>
            <a:r>
              <a:rPr lang="nl-NL" sz="2800" dirty="0"/>
              <a:t>Eenvoudig in gebruik</a:t>
            </a:r>
          </a:p>
          <a:p>
            <a:r>
              <a:rPr lang="nl-NL" sz="2800" dirty="0"/>
              <a:t>Milieuvriendelijk</a:t>
            </a:r>
          </a:p>
        </p:txBody>
      </p:sp>
      <p:sp>
        <p:nvSpPr>
          <p:cNvPr id="3" name="Titel 2"/>
          <p:cNvSpPr>
            <a:spLocks noGrp="1"/>
          </p:cNvSpPr>
          <p:nvPr>
            <p:ph type="title"/>
          </p:nvPr>
        </p:nvSpPr>
        <p:spPr/>
        <p:txBody>
          <a:bodyPr>
            <a:normAutofit/>
          </a:bodyPr>
          <a:lstStyle/>
          <a:p>
            <a:r>
              <a:rPr lang="nl-NL" sz="2800" dirty="0"/>
              <a:t>Eisen incontinentiematerialen</a:t>
            </a:r>
          </a:p>
        </p:txBody>
      </p:sp>
    </p:spTree>
    <p:extLst>
      <p:ext uri="{BB962C8B-B14F-4D97-AF65-F5344CB8AC3E}">
        <p14:creationId xmlns:p14="http://schemas.microsoft.com/office/powerpoint/2010/main" val="235344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48929" y="158263"/>
            <a:ext cx="5127031" cy="1670538"/>
          </a:xfrm>
        </p:spPr>
        <p:txBody>
          <a:bodyPr vert="horz" lIns="91440" tIns="45720" rIns="91440" bIns="45720" rtlCol="0" anchor="ctr">
            <a:normAutofit/>
          </a:bodyPr>
          <a:lstStyle/>
          <a:p>
            <a:r>
              <a:rPr lang="en-US" sz="4400" dirty="0" err="1">
                <a:solidFill>
                  <a:schemeClr val="tx1"/>
                </a:solidFill>
                <a:latin typeface="+mj-lt"/>
              </a:rPr>
              <a:t>Vormen</a:t>
            </a:r>
            <a:r>
              <a:rPr lang="en-US" sz="4400" dirty="0">
                <a:solidFill>
                  <a:schemeClr val="tx1"/>
                </a:solidFill>
                <a:latin typeface="+mj-lt"/>
              </a:rPr>
              <a:t> van </a:t>
            </a:r>
            <a:r>
              <a:rPr lang="en-US" sz="4400" dirty="0" err="1">
                <a:solidFill>
                  <a:schemeClr val="tx1"/>
                </a:solidFill>
                <a:latin typeface="+mj-lt"/>
              </a:rPr>
              <a:t>incontinentie</a:t>
            </a:r>
            <a:r>
              <a:rPr lang="en-US" sz="4400" dirty="0">
                <a:solidFill>
                  <a:schemeClr val="tx1"/>
                </a:solidFill>
                <a:latin typeface="+mj-lt"/>
              </a:rPr>
              <a:t>?</a:t>
            </a:r>
          </a:p>
        </p:txBody>
      </p:sp>
      <p:sp>
        <p:nvSpPr>
          <p:cNvPr id="2" name="Tijdelijke aanduiding voor inhoud 1"/>
          <p:cNvSpPr>
            <a:spLocks noGrp="1"/>
          </p:cNvSpPr>
          <p:nvPr>
            <p:ph idx="1"/>
          </p:nvPr>
        </p:nvSpPr>
        <p:spPr>
          <a:xfrm>
            <a:off x="639663" y="1699846"/>
            <a:ext cx="5127029" cy="4718539"/>
          </a:xfrm>
        </p:spPr>
        <p:txBody>
          <a:bodyPr vert="horz" lIns="91440" tIns="45720" rIns="91440" bIns="45720" rtlCol="0">
            <a:normAutofit fontScale="70000" lnSpcReduction="20000"/>
          </a:bodyPr>
          <a:lstStyle/>
          <a:p>
            <a:r>
              <a:rPr lang="nl-NL" sz="3400" i="1" dirty="0">
                <a:solidFill>
                  <a:schemeClr val="tx1"/>
                </a:solidFill>
              </a:rPr>
              <a:t>Stress- of inspanningsincontinentie</a:t>
            </a:r>
          </a:p>
          <a:p>
            <a:r>
              <a:rPr lang="nl-NL" sz="3400" i="1" dirty="0" err="1">
                <a:solidFill>
                  <a:schemeClr val="tx1"/>
                </a:solidFill>
              </a:rPr>
              <a:t>Urge</a:t>
            </a:r>
            <a:r>
              <a:rPr lang="nl-NL" sz="3400" i="1" dirty="0">
                <a:solidFill>
                  <a:schemeClr val="tx1"/>
                </a:solidFill>
              </a:rPr>
              <a:t>- of aandrangincontinentie</a:t>
            </a:r>
          </a:p>
          <a:p>
            <a:r>
              <a:rPr lang="nl-NL" sz="3400" i="1" dirty="0">
                <a:solidFill>
                  <a:schemeClr val="tx1"/>
                </a:solidFill>
              </a:rPr>
              <a:t>Mengincontinentie; combinatie van </a:t>
            </a:r>
            <a:r>
              <a:rPr lang="nl-NL" sz="3400" i="1" dirty="0" err="1">
                <a:solidFill>
                  <a:schemeClr val="tx1"/>
                </a:solidFill>
              </a:rPr>
              <a:t>urge</a:t>
            </a:r>
            <a:r>
              <a:rPr lang="nl-NL" sz="3400" i="1" dirty="0">
                <a:solidFill>
                  <a:schemeClr val="tx1"/>
                </a:solidFill>
              </a:rPr>
              <a:t>-  en stressincontinentie</a:t>
            </a:r>
          </a:p>
          <a:p>
            <a:r>
              <a:rPr lang="nl-NL" sz="3400" i="1" dirty="0">
                <a:solidFill>
                  <a:schemeClr val="tx1"/>
                </a:solidFill>
              </a:rPr>
              <a:t>Druppel- of overloopincontinentie</a:t>
            </a:r>
          </a:p>
          <a:p>
            <a:r>
              <a:rPr lang="nl-NL" sz="3400" i="1" dirty="0">
                <a:solidFill>
                  <a:schemeClr val="tx1"/>
                </a:solidFill>
              </a:rPr>
              <a:t>Neurogene (reflex)incontinentie</a:t>
            </a:r>
          </a:p>
          <a:p>
            <a:pPr lvl="1"/>
            <a:r>
              <a:rPr lang="nl-NL" sz="3400" i="1" dirty="0">
                <a:solidFill>
                  <a:schemeClr val="tx1"/>
                </a:solidFill>
              </a:rPr>
              <a:t>Reflexblaas</a:t>
            </a:r>
          </a:p>
          <a:p>
            <a:pPr lvl="1"/>
            <a:r>
              <a:rPr lang="nl-NL" sz="3400" i="1" dirty="0">
                <a:solidFill>
                  <a:schemeClr val="tx1"/>
                </a:solidFill>
              </a:rPr>
              <a:t>Persblaas</a:t>
            </a:r>
          </a:p>
          <a:p>
            <a:r>
              <a:rPr lang="nl-NL" sz="3400" i="1" dirty="0">
                <a:solidFill>
                  <a:schemeClr val="tx1"/>
                </a:solidFill>
              </a:rPr>
              <a:t>Feces incontinentie</a:t>
            </a:r>
          </a:p>
          <a:p>
            <a:r>
              <a:rPr lang="nl-NL" sz="3400" i="1" dirty="0">
                <a:solidFill>
                  <a:schemeClr val="tx1"/>
                </a:solidFill>
              </a:rPr>
              <a:t>Dubbele incontinentie</a:t>
            </a:r>
          </a:p>
          <a:p>
            <a:pPr indent="-228600" defTabSz="914400"/>
            <a:endParaRPr lang="en-US" dirty="0">
              <a:solidFill>
                <a:schemeClr val="tx1"/>
              </a:solidFill>
              <a:latin typeface="+mn-lt"/>
              <a:cs typeface="+mn-cs"/>
            </a:endParaRPr>
          </a:p>
        </p:txBody>
      </p:sp>
      <p:pic>
        <p:nvPicPr>
          <p:cNvPr id="4" name="Afbeelding 3">
            <a:extLst>
              <a:ext uri="{FF2B5EF4-FFF2-40B4-BE49-F238E27FC236}">
                <a16:creationId xmlns:a16="http://schemas.microsoft.com/office/drawing/2014/main" id="{218D7629-DD71-4729-A75A-061B644A828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8" b="97917" l="9524" r="85397">
                        <a14:foregroundMark x1="30159" y1="27679" x2="30159" y2="27679"/>
                        <a14:foregroundMark x1="32698" y1="15476" x2="32698" y2="15476"/>
                        <a14:foregroundMark x1="68571" y1="9524" x2="68571" y2="9524"/>
                        <a14:foregroundMark x1="63810" y1="65179" x2="63810" y2="65179"/>
                        <a14:foregroundMark x1="26349" y1="64583" x2="26349" y2="64583"/>
                        <a14:foregroundMark x1="37778" y1="91369" x2="37778" y2="91369"/>
                        <a14:foregroundMark x1="64762" y1="88393" x2="64762" y2="88393"/>
                      </a14:backgroundRemoval>
                    </a14:imgEffect>
                  </a14:imgLayer>
                </a14:imgProps>
              </a:ext>
            </a:extLst>
          </a:blip>
          <a:srcRect t="49" r="1" b="4209"/>
          <a:stretch/>
        </p:blipFill>
        <p:spPr>
          <a:xfrm>
            <a:off x="6090613" y="640082"/>
            <a:ext cx="5461724" cy="5577837"/>
          </a:xfrm>
          <a:prstGeom prst="rect">
            <a:avLst/>
          </a:prstGeom>
          <a:effectLst/>
        </p:spPr>
      </p:pic>
    </p:spTree>
    <p:extLst>
      <p:ext uri="{BB962C8B-B14F-4D97-AF65-F5344CB8AC3E}">
        <p14:creationId xmlns:p14="http://schemas.microsoft.com/office/powerpoint/2010/main" val="3229965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07368" y="71966"/>
            <a:ext cx="9793088" cy="566936"/>
          </a:xfrm>
        </p:spPr>
        <p:txBody>
          <a:bodyPr>
            <a:normAutofit/>
          </a:bodyPr>
          <a:lstStyle/>
          <a:p>
            <a:r>
              <a:rPr lang="nl-NL" dirty="0"/>
              <a:t>Soorten producten</a:t>
            </a:r>
          </a:p>
        </p:txBody>
      </p:sp>
      <p:grpSp>
        <p:nvGrpSpPr>
          <p:cNvPr id="13" name="Groep 12"/>
          <p:cNvGrpSpPr>
            <a:grpSpLocks noChangeAspect="1"/>
          </p:cNvGrpSpPr>
          <p:nvPr/>
        </p:nvGrpSpPr>
        <p:grpSpPr>
          <a:xfrm>
            <a:off x="7392144" y="692695"/>
            <a:ext cx="1080120" cy="5711153"/>
            <a:chOff x="5868144" y="692695"/>
            <a:chExt cx="1024824" cy="5418774"/>
          </a:xfrm>
        </p:grpSpPr>
        <p:pic>
          <p:nvPicPr>
            <p:cNvPr id="5"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12304" b="74739"/>
            <a:stretch/>
          </p:blipFill>
          <p:spPr bwMode="auto">
            <a:xfrm>
              <a:off x="5868144" y="1268760"/>
              <a:ext cx="1024824" cy="93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b="86907"/>
            <a:stretch/>
          </p:blipFill>
          <p:spPr bwMode="auto">
            <a:xfrm>
              <a:off x="5868144" y="692695"/>
              <a:ext cx="1024824" cy="94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91808"/>
            <a:stretch/>
          </p:blipFill>
          <p:spPr bwMode="auto">
            <a:xfrm>
              <a:off x="5868144" y="5517232"/>
              <a:ext cx="1024824" cy="59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50000" b="39085"/>
            <a:stretch/>
          </p:blipFill>
          <p:spPr bwMode="auto">
            <a:xfrm>
              <a:off x="5868144" y="2924944"/>
              <a:ext cx="1024824" cy="79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32528" b="56508"/>
            <a:stretch/>
          </p:blipFill>
          <p:spPr bwMode="auto">
            <a:xfrm>
              <a:off x="5868144" y="2132856"/>
              <a:ext cx="1024824" cy="79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76602" b="9610"/>
            <a:stretch/>
          </p:blipFill>
          <p:spPr bwMode="auto">
            <a:xfrm>
              <a:off x="5868144" y="4581128"/>
              <a:ext cx="1024824" cy="100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62406" b="25800"/>
            <a:stretch/>
          </p:blipFill>
          <p:spPr bwMode="auto">
            <a:xfrm>
              <a:off x="5868144" y="3717032"/>
              <a:ext cx="1024824" cy="85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kstvak 13"/>
          <p:cNvSpPr txBox="1"/>
          <p:nvPr/>
        </p:nvSpPr>
        <p:spPr>
          <a:xfrm>
            <a:off x="8544272" y="836713"/>
            <a:ext cx="1656184" cy="646331"/>
          </a:xfrm>
          <a:prstGeom prst="rect">
            <a:avLst/>
          </a:prstGeom>
          <a:noFill/>
        </p:spPr>
        <p:txBody>
          <a:bodyPr wrap="square" rtlCol="0">
            <a:spAutoFit/>
          </a:bodyPr>
          <a:lstStyle/>
          <a:p>
            <a:r>
              <a:rPr lang="nl-NL" dirty="0">
                <a:solidFill>
                  <a:schemeClr val="tx2"/>
                </a:solidFill>
                <a:latin typeface="Century Gothic"/>
                <a:cs typeface="Century Gothic"/>
              </a:rPr>
              <a:t>Mannen inlegger</a:t>
            </a:r>
          </a:p>
        </p:txBody>
      </p:sp>
      <p:sp>
        <p:nvSpPr>
          <p:cNvPr id="16" name="Tekstvak 15"/>
          <p:cNvSpPr txBox="1"/>
          <p:nvPr/>
        </p:nvSpPr>
        <p:spPr>
          <a:xfrm>
            <a:off x="8544272" y="1556793"/>
            <a:ext cx="1656184" cy="646331"/>
          </a:xfrm>
          <a:prstGeom prst="rect">
            <a:avLst/>
          </a:prstGeom>
          <a:noFill/>
        </p:spPr>
        <p:txBody>
          <a:bodyPr wrap="square" rtlCol="0">
            <a:spAutoFit/>
          </a:bodyPr>
          <a:lstStyle/>
          <a:p>
            <a:r>
              <a:rPr lang="nl-NL" dirty="0">
                <a:solidFill>
                  <a:schemeClr val="tx2"/>
                </a:solidFill>
                <a:latin typeface="Century Gothic"/>
                <a:cs typeface="Century Gothic"/>
              </a:rPr>
              <a:t>Kleine inlegger</a:t>
            </a:r>
          </a:p>
        </p:txBody>
      </p:sp>
      <p:sp>
        <p:nvSpPr>
          <p:cNvPr id="17" name="Tekstvak 16"/>
          <p:cNvSpPr txBox="1"/>
          <p:nvPr/>
        </p:nvSpPr>
        <p:spPr>
          <a:xfrm>
            <a:off x="8544272" y="2306496"/>
            <a:ext cx="1656184" cy="646331"/>
          </a:xfrm>
          <a:prstGeom prst="rect">
            <a:avLst/>
          </a:prstGeom>
          <a:noFill/>
        </p:spPr>
        <p:txBody>
          <a:bodyPr wrap="square" rtlCol="0">
            <a:spAutoFit/>
          </a:bodyPr>
          <a:lstStyle/>
          <a:p>
            <a:r>
              <a:rPr lang="nl-NL" dirty="0">
                <a:solidFill>
                  <a:schemeClr val="tx2"/>
                </a:solidFill>
                <a:latin typeface="Century Gothic"/>
                <a:cs typeface="Century Gothic"/>
              </a:rPr>
              <a:t>Grote inlegger</a:t>
            </a:r>
          </a:p>
        </p:txBody>
      </p:sp>
      <p:sp>
        <p:nvSpPr>
          <p:cNvPr id="18" name="Tekstvak 17"/>
          <p:cNvSpPr txBox="1"/>
          <p:nvPr/>
        </p:nvSpPr>
        <p:spPr>
          <a:xfrm>
            <a:off x="8544272" y="3139470"/>
            <a:ext cx="1656184" cy="369332"/>
          </a:xfrm>
          <a:prstGeom prst="rect">
            <a:avLst/>
          </a:prstGeom>
          <a:noFill/>
        </p:spPr>
        <p:txBody>
          <a:bodyPr wrap="square" rtlCol="0">
            <a:spAutoFit/>
          </a:bodyPr>
          <a:lstStyle/>
          <a:p>
            <a:r>
              <a:rPr lang="nl-NL" dirty="0">
                <a:solidFill>
                  <a:schemeClr val="tx2"/>
                </a:solidFill>
                <a:latin typeface="Century Gothic"/>
                <a:cs typeface="Century Gothic"/>
              </a:rPr>
              <a:t>Slip</a:t>
            </a:r>
          </a:p>
        </p:txBody>
      </p:sp>
      <p:sp>
        <p:nvSpPr>
          <p:cNvPr id="19" name="Tekstvak 18"/>
          <p:cNvSpPr txBox="1"/>
          <p:nvPr/>
        </p:nvSpPr>
        <p:spPr>
          <a:xfrm>
            <a:off x="8544272" y="4007898"/>
            <a:ext cx="1656184" cy="369332"/>
          </a:xfrm>
          <a:prstGeom prst="rect">
            <a:avLst/>
          </a:prstGeom>
          <a:noFill/>
        </p:spPr>
        <p:txBody>
          <a:bodyPr wrap="square" rtlCol="0">
            <a:spAutoFit/>
          </a:bodyPr>
          <a:lstStyle/>
          <a:p>
            <a:r>
              <a:rPr lang="nl-NL" dirty="0" err="1">
                <a:solidFill>
                  <a:schemeClr val="tx2"/>
                </a:solidFill>
                <a:latin typeface="Century Gothic"/>
                <a:cs typeface="Century Gothic"/>
              </a:rPr>
              <a:t>Flex</a:t>
            </a:r>
            <a:endParaRPr lang="nl-NL" dirty="0">
              <a:solidFill>
                <a:schemeClr val="tx2"/>
              </a:solidFill>
              <a:latin typeface="Century Gothic"/>
              <a:cs typeface="Century Gothic"/>
            </a:endParaRPr>
          </a:p>
        </p:txBody>
      </p:sp>
      <p:sp>
        <p:nvSpPr>
          <p:cNvPr id="20" name="Tekstvak 19"/>
          <p:cNvSpPr txBox="1"/>
          <p:nvPr/>
        </p:nvSpPr>
        <p:spPr>
          <a:xfrm>
            <a:off x="8544272" y="4994818"/>
            <a:ext cx="1656184" cy="369332"/>
          </a:xfrm>
          <a:prstGeom prst="rect">
            <a:avLst/>
          </a:prstGeom>
          <a:noFill/>
        </p:spPr>
        <p:txBody>
          <a:bodyPr wrap="square" rtlCol="0">
            <a:spAutoFit/>
          </a:bodyPr>
          <a:lstStyle/>
          <a:p>
            <a:r>
              <a:rPr lang="nl-NL" dirty="0">
                <a:solidFill>
                  <a:schemeClr val="tx2"/>
                </a:solidFill>
                <a:latin typeface="Century Gothic"/>
                <a:cs typeface="Century Gothic"/>
              </a:rPr>
              <a:t>Broekje</a:t>
            </a:r>
          </a:p>
        </p:txBody>
      </p:sp>
      <p:sp>
        <p:nvSpPr>
          <p:cNvPr id="21" name="Tekstvak 20"/>
          <p:cNvSpPr txBox="1"/>
          <p:nvPr/>
        </p:nvSpPr>
        <p:spPr>
          <a:xfrm>
            <a:off x="8544272" y="5767071"/>
            <a:ext cx="1656184" cy="646331"/>
          </a:xfrm>
          <a:prstGeom prst="rect">
            <a:avLst/>
          </a:prstGeom>
          <a:noFill/>
        </p:spPr>
        <p:txBody>
          <a:bodyPr wrap="square" rtlCol="0">
            <a:spAutoFit/>
          </a:bodyPr>
          <a:lstStyle/>
          <a:p>
            <a:r>
              <a:rPr lang="nl-NL" dirty="0">
                <a:solidFill>
                  <a:schemeClr val="tx2"/>
                </a:solidFill>
                <a:latin typeface="Century Gothic"/>
                <a:cs typeface="Century Gothic"/>
              </a:rPr>
              <a:t>Extra inlegger</a:t>
            </a:r>
          </a:p>
        </p:txBody>
      </p:sp>
      <p:pic>
        <p:nvPicPr>
          <p:cNvPr id="22" name="Tijdelijke aanduiding voor inhoud 21">
            <a:extLst>
              <a:ext uri="{FF2B5EF4-FFF2-40B4-BE49-F238E27FC236}">
                <a16:creationId xmlns:a16="http://schemas.microsoft.com/office/drawing/2014/main" id="{04933AC6-FA8A-4885-A7CD-7C43D75A1EC9}"/>
              </a:ext>
            </a:extLst>
          </p:cNvPr>
          <p:cNvPicPr>
            <a:picLocks noGrp="1" noChangeAspect="1"/>
          </p:cNvPicPr>
          <p:nvPr>
            <p:ph idx="1"/>
          </p:nvPr>
        </p:nvPicPr>
        <p:blipFill>
          <a:blip r:embed="rId4"/>
          <a:stretch>
            <a:fillRect/>
          </a:stretch>
        </p:blipFill>
        <p:spPr>
          <a:xfrm>
            <a:off x="1851658" y="3045389"/>
            <a:ext cx="4203236" cy="3470275"/>
          </a:xfrm>
          <a:prstGeom prst="rect">
            <a:avLst/>
          </a:prstGeom>
        </p:spPr>
      </p:pic>
      <p:pic>
        <p:nvPicPr>
          <p:cNvPr id="23" name="Afbeelding 22">
            <a:extLst>
              <a:ext uri="{FF2B5EF4-FFF2-40B4-BE49-F238E27FC236}">
                <a16:creationId xmlns:a16="http://schemas.microsoft.com/office/drawing/2014/main" id="{C9830309-0C3F-4A45-915B-10D374056D8D}"/>
              </a:ext>
            </a:extLst>
          </p:cNvPr>
          <p:cNvPicPr>
            <a:picLocks noChangeAspect="1"/>
          </p:cNvPicPr>
          <p:nvPr/>
        </p:nvPicPr>
        <p:blipFill rotWithShape="1">
          <a:blip r:embed="rId5"/>
          <a:srcRect t="25862"/>
          <a:stretch/>
        </p:blipFill>
        <p:spPr>
          <a:xfrm>
            <a:off x="1851658" y="669921"/>
            <a:ext cx="4067481" cy="2438529"/>
          </a:xfrm>
          <a:prstGeom prst="rect">
            <a:avLst/>
          </a:prstGeom>
        </p:spPr>
      </p:pic>
    </p:spTree>
    <p:extLst>
      <p:ext uri="{BB962C8B-B14F-4D97-AF65-F5344CB8AC3E}">
        <p14:creationId xmlns:p14="http://schemas.microsoft.com/office/powerpoint/2010/main" val="3878890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6912768" cy="3470686"/>
          </a:xfrm>
        </p:spPr>
        <p:txBody>
          <a:bodyPr>
            <a:noAutofit/>
          </a:bodyPr>
          <a:lstStyle/>
          <a:p>
            <a:r>
              <a:rPr lang="nl-NL" sz="1800" dirty="0"/>
              <a:t>Tweedelig systeem: inlegverband + (fixatie)broekje van licht tot zwaar</a:t>
            </a:r>
          </a:p>
          <a:p>
            <a:endParaRPr lang="nl-NL" sz="1800" dirty="0"/>
          </a:p>
          <a:p>
            <a:r>
              <a:rPr lang="nl-NL" sz="1800" dirty="0"/>
              <a:t>Eendelig systeem van matig tot zwaar</a:t>
            </a:r>
          </a:p>
          <a:p>
            <a:pPr lvl="1"/>
            <a:r>
              <a:rPr lang="nl-NL" sz="1800" dirty="0"/>
              <a:t>Broekjes 3, 5, 8</a:t>
            </a:r>
          </a:p>
          <a:p>
            <a:pPr lvl="1"/>
            <a:r>
              <a:rPr lang="nl-NL" sz="1800" dirty="0" err="1"/>
              <a:t>Flex</a:t>
            </a:r>
            <a:r>
              <a:rPr lang="nl-NL" sz="1800" dirty="0"/>
              <a:t>: groot inlegverband met </a:t>
            </a:r>
            <a:r>
              <a:rPr lang="nl-NL" sz="1800" dirty="0" err="1"/>
              <a:t>heupband</a:t>
            </a:r>
            <a:r>
              <a:rPr lang="nl-NL" sz="1800" dirty="0"/>
              <a:t>, 8, 9, 10</a:t>
            </a:r>
          </a:p>
          <a:p>
            <a:pPr lvl="1"/>
            <a:r>
              <a:rPr lang="nl-NL" sz="1800" dirty="0"/>
              <a:t>Slip: “broekluier” met </a:t>
            </a:r>
            <a:r>
              <a:rPr lang="nl-NL" sz="1800" dirty="0" err="1"/>
              <a:t>hersluitbare</a:t>
            </a:r>
            <a:r>
              <a:rPr lang="nl-NL" sz="1800" dirty="0"/>
              <a:t> plakstroken 9, 10</a:t>
            </a:r>
          </a:p>
          <a:p>
            <a:endParaRPr lang="nl-NL" sz="1800" dirty="0"/>
          </a:p>
        </p:txBody>
      </p:sp>
      <p:sp>
        <p:nvSpPr>
          <p:cNvPr id="3" name="Titel 2"/>
          <p:cNvSpPr>
            <a:spLocks noGrp="1"/>
          </p:cNvSpPr>
          <p:nvPr>
            <p:ph type="title"/>
          </p:nvPr>
        </p:nvSpPr>
        <p:spPr/>
        <p:txBody>
          <a:bodyPr>
            <a:normAutofit/>
          </a:bodyPr>
          <a:lstStyle/>
          <a:p>
            <a:r>
              <a:rPr lang="nl-NL" dirty="0"/>
              <a:t>Eendelig en tweedelig systeem</a:t>
            </a:r>
          </a:p>
        </p:txBody>
      </p:sp>
      <p:pic>
        <p:nvPicPr>
          <p:cNvPr id="9218" name="Picture 2"/>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11200"/>
                    </a14:imgEffect>
                    <a14:imgEffect>
                      <a14:saturation sat="66000"/>
                    </a14:imgEffect>
                    <a14:imgEffect>
                      <a14:brightnessContrast bright="2000" contrast="-30000"/>
                    </a14:imgEffect>
                  </a14:imgLayer>
                </a14:imgProps>
              </a:ext>
              <a:ext uri="{28A0092B-C50C-407E-A947-70E740481C1C}">
                <a14:useLocalDpi xmlns:a14="http://schemas.microsoft.com/office/drawing/2010/main" val="0"/>
              </a:ext>
            </a:extLst>
          </a:blip>
          <a:srcRect/>
          <a:stretch>
            <a:fillRect/>
          </a:stretch>
        </p:blipFill>
        <p:spPr bwMode="auto">
          <a:xfrm>
            <a:off x="3431705" y="3688680"/>
            <a:ext cx="2319603" cy="28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23992" y="3776642"/>
            <a:ext cx="2164878" cy="260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8894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433"/>
          <a:stretch/>
        </p:blipFill>
        <p:spPr bwMode="auto">
          <a:xfrm>
            <a:off x="7248128" y="724802"/>
            <a:ext cx="3041966" cy="284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inhoud 1"/>
          <p:cNvSpPr>
            <a:spLocks noGrp="1"/>
          </p:cNvSpPr>
          <p:nvPr>
            <p:ph idx="1"/>
          </p:nvPr>
        </p:nvSpPr>
        <p:spPr>
          <a:xfrm>
            <a:off x="1991544" y="1398474"/>
            <a:ext cx="5112568" cy="4262774"/>
          </a:xfrm>
        </p:spPr>
        <p:txBody>
          <a:bodyPr>
            <a:noAutofit/>
          </a:bodyPr>
          <a:lstStyle/>
          <a:p>
            <a:pPr marL="0" indent="0">
              <a:buNone/>
            </a:pPr>
            <a:r>
              <a:rPr lang="nl-NL" sz="1800" dirty="0" err="1"/>
              <a:t>Attends</a:t>
            </a:r>
            <a:r>
              <a:rPr lang="nl-NL" sz="1800" dirty="0"/>
              <a:t> Soft</a:t>
            </a:r>
          </a:p>
          <a:p>
            <a:endParaRPr lang="nl-NL" sz="1800" dirty="0"/>
          </a:p>
          <a:p>
            <a:endParaRPr lang="nl-NL" sz="1800" dirty="0"/>
          </a:p>
          <a:p>
            <a:endParaRPr lang="nl-NL" sz="1800" dirty="0"/>
          </a:p>
          <a:p>
            <a:endParaRPr lang="nl-NL" sz="1800" dirty="0"/>
          </a:p>
          <a:p>
            <a:endParaRPr lang="nl-NL" sz="1800" dirty="0"/>
          </a:p>
          <a:p>
            <a:endParaRPr lang="nl-NL" sz="1800" dirty="0"/>
          </a:p>
          <a:p>
            <a:r>
              <a:rPr lang="nl-NL" sz="1800" dirty="0"/>
              <a:t>Vorm een kommetje</a:t>
            </a:r>
          </a:p>
          <a:p>
            <a:r>
              <a:rPr lang="nl-NL" sz="1800" dirty="0"/>
              <a:t>Plaats in nauwsluitend ondergoed</a:t>
            </a:r>
          </a:p>
          <a:p>
            <a:endParaRPr lang="nl-NL" sz="1800" dirty="0"/>
          </a:p>
          <a:p>
            <a:pPr marL="0" indent="0">
              <a:buNone/>
            </a:pPr>
            <a:endParaRPr lang="nl-NL" sz="1800" dirty="0"/>
          </a:p>
          <a:p>
            <a:pPr marL="0" indent="0">
              <a:buNone/>
            </a:pPr>
            <a:endParaRPr lang="nl-NL" sz="1800" dirty="0"/>
          </a:p>
          <a:p>
            <a:pPr marL="0" indent="0">
              <a:buNone/>
            </a:pPr>
            <a:r>
              <a:rPr lang="nl-NL" sz="1800" dirty="0"/>
              <a:t>Lichte tot zware incontinentie</a:t>
            </a:r>
          </a:p>
        </p:txBody>
      </p:sp>
      <p:sp>
        <p:nvSpPr>
          <p:cNvPr id="3" name="Titel 2"/>
          <p:cNvSpPr>
            <a:spLocks noGrp="1"/>
          </p:cNvSpPr>
          <p:nvPr>
            <p:ph type="title"/>
          </p:nvPr>
        </p:nvSpPr>
        <p:spPr/>
        <p:txBody>
          <a:bodyPr>
            <a:normAutofit/>
          </a:bodyPr>
          <a:lstStyle/>
          <a:p>
            <a:r>
              <a:rPr lang="nl-NL" dirty="0"/>
              <a:t>Inleggers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314" y="5681280"/>
            <a:ext cx="8312150" cy="71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714" y="1772936"/>
            <a:ext cx="283714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366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5112568" cy="4262774"/>
          </a:xfrm>
        </p:spPr>
        <p:txBody>
          <a:bodyPr>
            <a:noAutofit/>
          </a:bodyPr>
          <a:lstStyle/>
          <a:p>
            <a:pPr marL="0" indent="0">
              <a:buNone/>
            </a:pPr>
            <a:r>
              <a:rPr lang="nl-NL" sz="1800" dirty="0" err="1"/>
              <a:t>Attends</a:t>
            </a:r>
            <a:r>
              <a:rPr lang="nl-NL" sz="1800" dirty="0"/>
              <a:t> For Men</a:t>
            </a:r>
          </a:p>
          <a:p>
            <a:endParaRPr lang="nl-NL" sz="1800" dirty="0"/>
          </a:p>
          <a:p>
            <a:endParaRPr lang="nl-NL" sz="1800" dirty="0"/>
          </a:p>
          <a:p>
            <a:endParaRPr lang="nl-NL" sz="1800" dirty="0"/>
          </a:p>
          <a:p>
            <a:endParaRPr lang="nl-NL" sz="1800" dirty="0"/>
          </a:p>
          <a:p>
            <a:endParaRPr lang="nl-NL" sz="1800" dirty="0"/>
          </a:p>
          <a:p>
            <a:endParaRPr lang="nl-NL" sz="1800" dirty="0"/>
          </a:p>
          <a:p>
            <a:r>
              <a:rPr lang="nl-NL" sz="1800" dirty="0"/>
              <a:t>Plaats in nauwsluitend ondergoed</a:t>
            </a:r>
          </a:p>
          <a:p>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r>
              <a:rPr lang="nl-NL" sz="1800" dirty="0"/>
              <a:t>Lichte tot zware incontinentie</a:t>
            </a:r>
          </a:p>
          <a:p>
            <a:pPr marL="0" indent="0">
              <a:buNone/>
            </a:pPr>
            <a:endParaRPr lang="nl-NL" sz="1800" dirty="0"/>
          </a:p>
        </p:txBody>
      </p:sp>
      <p:sp>
        <p:nvSpPr>
          <p:cNvPr id="3" name="Titel 2"/>
          <p:cNvSpPr>
            <a:spLocks noGrp="1"/>
          </p:cNvSpPr>
          <p:nvPr>
            <p:ph type="title"/>
          </p:nvPr>
        </p:nvSpPr>
        <p:spPr/>
        <p:txBody>
          <a:bodyPr>
            <a:normAutofit/>
          </a:bodyPr>
          <a:lstStyle/>
          <a:p>
            <a:r>
              <a:rPr lang="nl-NL" dirty="0"/>
              <a:t>Inleggers</a:t>
            </a:r>
          </a:p>
        </p:txBody>
      </p:sp>
      <p:grpSp>
        <p:nvGrpSpPr>
          <p:cNvPr id="5" name="Groep 4"/>
          <p:cNvGrpSpPr/>
          <p:nvPr/>
        </p:nvGrpSpPr>
        <p:grpSpPr>
          <a:xfrm>
            <a:off x="7104113" y="795368"/>
            <a:ext cx="3091487" cy="2116308"/>
            <a:chOff x="5652120" y="795368"/>
            <a:chExt cx="3091487" cy="2116308"/>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795368"/>
              <a:ext cx="3019479" cy="211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652120" y="980728"/>
              <a:ext cx="360040"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gr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4230" y="1787182"/>
            <a:ext cx="430809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801" y="5621452"/>
            <a:ext cx="8277806" cy="75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02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307" y="5661248"/>
            <a:ext cx="8084319" cy="76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inhoud 1"/>
          <p:cNvSpPr>
            <a:spLocks noGrp="1"/>
          </p:cNvSpPr>
          <p:nvPr>
            <p:ph idx="1"/>
          </p:nvPr>
        </p:nvSpPr>
        <p:spPr>
          <a:xfrm>
            <a:off x="1991544" y="1398474"/>
            <a:ext cx="5112568" cy="4406790"/>
          </a:xfrm>
        </p:spPr>
        <p:txBody>
          <a:bodyPr>
            <a:noAutofit/>
          </a:bodyPr>
          <a:lstStyle/>
          <a:p>
            <a:pPr marL="0" indent="0">
              <a:buNone/>
            </a:pPr>
            <a:r>
              <a:rPr lang="nl-NL" sz="1800" dirty="0" err="1"/>
              <a:t>Attends</a:t>
            </a:r>
            <a:r>
              <a:rPr lang="nl-NL" sz="1800" dirty="0"/>
              <a:t> </a:t>
            </a:r>
            <a:r>
              <a:rPr lang="nl-NL" sz="1800" dirty="0" err="1"/>
              <a:t>Contours</a:t>
            </a:r>
            <a:r>
              <a:rPr lang="nl-NL" sz="1800" dirty="0"/>
              <a:t>/ </a:t>
            </a:r>
            <a:r>
              <a:rPr lang="nl-NL" sz="1800" dirty="0" err="1"/>
              <a:t>Contours</a:t>
            </a:r>
            <a:r>
              <a:rPr lang="nl-NL" sz="1800" dirty="0"/>
              <a:t> air en F6</a:t>
            </a:r>
          </a:p>
          <a:p>
            <a:endParaRPr lang="nl-NL" sz="1800" dirty="0"/>
          </a:p>
          <a:p>
            <a:endParaRPr lang="nl-NL" sz="1800" dirty="0"/>
          </a:p>
          <a:p>
            <a:endParaRPr lang="nl-NL" sz="1800" dirty="0"/>
          </a:p>
          <a:p>
            <a:endParaRPr lang="nl-NL" sz="1800" dirty="0"/>
          </a:p>
          <a:p>
            <a:endParaRPr lang="nl-NL" sz="1800" dirty="0"/>
          </a:p>
          <a:p>
            <a:endParaRPr lang="nl-NL" sz="1800" dirty="0"/>
          </a:p>
          <a:p>
            <a:endParaRPr lang="nl-NL" sz="1800" dirty="0"/>
          </a:p>
          <a:p>
            <a:r>
              <a:rPr lang="nl-NL" sz="1800" dirty="0"/>
              <a:t>Vorm een kommetje</a:t>
            </a:r>
          </a:p>
          <a:p>
            <a:r>
              <a:rPr lang="nl-NL" sz="1800" dirty="0"/>
              <a:t>Plaats in fixatiebroekje of nauwsluitend ondergoed</a:t>
            </a:r>
          </a:p>
          <a:p>
            <a:pPr marL="0" indent="0">
              <a:buNone/>
            </a:pPr>
            <a:endParaRPr lang="nl-NL" sz="1800" dirty="0"/>
          </a:p>
          <a:p>
            <a:pPr marL="0" indent="0">
              <a:lnSpc>
                <a:spcPct val="150000"/>
              </a:lnSpc>
              <a:buNone/>
            </a:pPr>
            <a:r>
              <a:rPr lang="nl-NL" sz="1800" dirty="0"/>
              <a:t>Matige tot zware incontinentie</a:t>
            </a:r>
          </a:p>
        </p:txBody>
      </p:sp>
      <p:sp>
        <p:nvSpPr>
          <p:cNvPr id="3" name="Titel 2"/>
          <p:cNvSpPr>
            <a:spLocks noGrp="1"/>
          </p:cNvSpPr>
          <p:nvPr>
            <p:ph type="title"/>
          </p:nvPr>
        </p:nvSpPr>
        <p:spPr/>
        <p:txBody>
          <a:bodyPr>
            <a:normAutofit/>
          </a:bodyPr>
          <a:lstStyle/>
          <a:p>
            <a:r>
              <a:rPr lang="nl-NL" dirty="0"/>
              <a:t>Inleggers</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708204"/>
            <a:ext cx="2755800" cy="221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7320136" y="908720"/>
            <a:ext cx="792088" cy="50405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grpSp>
        <p:nvGrpSpPr>
          <p:cNvPr id="8" name="Groep 7"/>
          <p:cNvGrpSpPr/>
          <p:nvPr/>
        </p:nvGrpSpPr>
        <p:grpSpPr>
          <a:xfrm>
            <a:off x="1951414" y="1772817"/>
            <a:ext cx="5152698" cy="2260379"/>
            <a:chOff x="460679" y="1816573"/>
            <a:chExt cx="5152698" cy="2260379"/>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16573"/>
              <a:ext cx="162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583" y="1816573"/>
              <a:ext cx="1627678"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1816573"/>
              <a:ext cx="161744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679" y="2996952"/>
              <a:ext cx="164325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6583" y="2992264"/>
              <a:ext cx="161239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8234" y="2996952"/>
              <a:ext cx="1625143"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1415" y="2984590"/>
            <a:ext cx="2725291" cy="244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fgeronde rechthoek 6"/>
          <p:cNvSpPr/>
          <p:nvPr/>
        </p:nvSpPr>
        <p:spPr>
          <a:xfrm>
            <a:off x="6038465" y="5693218"/>
            <a:ext cx="691134" cy="688110"/>
          </a:xfrm>
          <a:prstGeom prst="roundRect">
            <a:avLst/>
          </a:prstGeom>
          <a:noFill/>
          <a:ln w="7620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7984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25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5112568" cy="4262774"/>
          </a:xfrm>
        </p:spPr>
        <p:txBody>
          <a:bodyPr>
            <a:noAutofit/>
          </a:bodyPr>
          <a:lstStyle/>
          <a:p>
            <a:pPr marL="0" indent="0">
              <a:buNone/>
            </a:pPr>
            <a:r>
              <a:rPr lang="nl-NL" sz="1800" dirty="0"/>
              <a:t>Voor het fixeren van inleggers</a:t>
            </a:r>
          </a:p>
          <a:p>
            <a:endParaRPr lang="nl-NL" sz="1800" dirty="0"/>
          </a:p>
          <a:p>
            <a:endParaRPr lang="nl-NL" sz="1800" dirty="0"/>
          </a:p>
          <a:p>
            <a:endParaRPr lang="nl-NL" sz="1800" dirty="0"/>
          </a:p>
          <a:p>
            <a:endParaRPr lang="nl-NL" sz="1800" dirty="0"/>
          </a:p>
          <a:p>
            <a:endParaRPr lang="nl-NL" sz="1800" dirty="0"/>
          </a:p>
          <a:p>
            <a:r>
              <a:rPr lang="nl-NL" sz="1800" dirty="0"/>
              <a:t>Wasbaar</a:t>
            </a:r>
          </a:p>
          <a:p>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endParaRPr lang="nl-NL" sz="1800" dirty="0"/>
          </a:p>
          <a:p>
            <a:pPr marL="0" indent="0">
              <a:buNone/>
            </a:pPr>
            <a:r>
              <a:rPr lang="nl-NL" sz="1800" dirty="0"/>
              <a:t>Beschikbare maten</a:t>
            </a:r>
          </a:p>
          <a:p>
            <a:pPr marL="0" indent="0">
              <a:buNone/>
            </a:pPr>
            <a:endParaRPr lang="nl-NL" sz="1800" dirty="0"/>
          </a:p>
        </p:txBody>
      </p:sp>
      <p:sp>
        <p:nvSpPr>
          <p:cNvPr id="3" name="Titel 2"/>
          <p:cNvSpPr>
            <a:spLocks noGrp="1"/>
          </p:cNvSpPr>
          <p:nvPr>
            <p:ph type="title"/>
          </p:nvPr>
        </p:nvSpPr>
        <p:spPr/>
        <p:txBody>
          <a:bodyPr>
            <a:normAutofit/>
          </a:bodyPr>
          <a:lstStyle/>
          <a:p>
            <a:r>
              <a:rPr lang="nl-NL" dirty="0"/>
              <a:t>Fixatiebroekjes</a:t>
            </a:r>
          </a:p>
        </p:txBody>
      </p:sp>
      <p:grpSp>
        <p:nvGrpSpPr>
          <p:cNvPr id="7" name="Groep 6"/>
          <p:cNvGrpSpPr>
            <a:grpSpLocks noChangeAspect="1"/>
          </p:cNvGrpSpPr>
          <p:nvPr/>
        </p:nvGrpSpPr>
        <p:grpSpPr>
          <a:xfrm>
            <a:off x="8616281" y="764704"/>
            <a:ext cx="1642429" cy="5735356"/>
            <a:chOff x="7298088" y="764704"/>
            <a:chExt cx="1436621" cy="501667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088" y="764704"/>
              <a:ext cx="1415390" cy="167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164" y="4005064"/>
              <a:ext cx="1422467" cy="177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8088" y="2454207"/>
              <a:ext cx="1436621" cy="152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1720" y="1772816"/>
            <a:ext cx="1614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ep 8"/>
          <p:cNvGrpSpPr/>
          <p:nvPr/>
        </p:nvGrpSpPr>
        <p:grpSpPr>
          <a:xfrm>
            <a:off x="1991544" y="5687756"/>
            <a:ext cx="6120680" cy="549556"/>
            <a:chOff x="365448" y="5636061"/>
            <a:chExt cx="6120680" cy="549556"/>
          </a:xfrm>
        </p:grpSpPr>
        <p:pic>
          <p:nvPicPr>
            <p:cNvPr id="2060"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r="61539" b="94224"/>
            <a:stretch/>
          </p:blipFill>
          <p:spPr bwMode="auto">
            <a:xfrm>
              <a:off x="365448" y="5679206"/>
              <a:ext cx="730240" cy="490075"/>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l="1" t="23359" r="50114" b="70865"/>
            <a:stretch/>
          </p:blipFill>
          <p:spPr bwMode="auto">
            <a:xfrm>
              <a:off x="1218496" y="5679206"/>
              <a:ext cx="947152" cy="490075"/>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t="93715"/>
            <a:stretch/>
          </p:blipFill>
          <p:spPr bwMode="auto">
            <a:xfrm>
              <a:off x="4587478" y="5636061"/>
              <a:ext cx="1898650" cy="533220"/>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t="70128" r="28990" b="23711"/>
            <a:stretch/>
          </p:blipFill>
          <p:spPr bwMode="auto">
            <a:xfrm>
              <a:off x="3121680" y="5646533"/>
              <a:ext cx="1348224" cy="522748"/>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t="46903" r="60246" b="46936"/>
            <a:stretch/>
          </p:blipFill>
          <p:spPr bwMode="auto">
            <a:xfrm>
              <a:off x="2274952" y="5662870"/>
              <a:ext cx="754792" cy="522747"/>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8700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5832648" cy="4262774"/>
          </a:xfrm>
        </p:spPr>
        <p:txBody>
          <a:bodyPr>
            <a:noAutofit/>
          </a:bodyPr>
          <a:lstStyle/>
          <a:p>
            <a:pPr marL="0" indent="0">
              <a:buNone/>
            </a:pPr>
            <a:r>
              <a:rPr lang="nl-NL" sz="1800" dirty="0" err="1"/>
              <a:t>Attends</a:t>
            </a:r>
            <a:r>
              <a:rPr lang="nl-NL" sz="1800" dirty="0"/>
              <a:t> Pull-Ons</a:t>
            </a:r>
          </a:p>
          <a:p>
            <a:endParaRPr lang="nl-NL" sz="1800" dirty="0"/>
          </a:p>
          <a:p>
            <a:endParaRPr lang="nl-NL" sz="1800" dirty="0"/>
          </a:p>
          <a:p>
            <a:endParaRPr lang="nl-NL" sz="1800" dirty="0"/>
          </a:p>
          <a:p>
            <a:endParaRPr lang="nl-NL" sz="1800" dirty="0"/>
          </a:p>
          <a:p>
            <a:endParaRPr lang="nl-NL" sz="1800" dirty="0"/>
          </a:p>
          <a:p>
            <a:r>
              <a:rPr lang="nl-NL" sz="1800" dirty="0"/>
              <a:t>Meet de heup- en buikomvang</a:t>
            </a:r>
          </a:p>
          <a:p>
            <a:r>
              <a:rPr lang="nl-NL" sz="1800" dirty="0"/>
              <a:t>Kies de grootste maat voor het beste product</a:t>
            </a:r>
          </a:p>
          <a:p>
            <a:r>
              <a:rPr lang="nl-NL" sz="1800" dirty="0"/>
              <a:t>Trek aan zoals normaal ondergoed</a:t>
            </a:r>
          </a:p>
          <a:p>
            <a:r>
              <a:rPr lang="nl-NL" sz="1800" dirty="0"/>
              <a:t>Trek uit zoals normaal ondergoed of scheur los</a:t>
            </a:r>
          </a:p>
          <a:p>
            <a:pPr marL="0" indent="0">
              <a:buNone/>
            </a:pPr>
            <a:endParaRPr lang="nl-NL" sz="1800" dirty="0"/>
          </a:p>
          <a:p>
            <a:pPr marL="0" indent="0">
              <a:buNone/>
            </a:pPr>
            <a:endParaRPr lang="nl-NL" sz="1800" dirty="0"/>
          </a:p>
          <a:p>
            <a:pPr marL="0" indent="0">
              <a:buNone/>
            </a:pPr>
            <a:r>
              <a:rPr lang="nl-NL" sz="1800" dirty="0"/>
              <a:t>Lichte tot zware incontinentie</a:t>
            </a:r>
          </a:p>
          <a:p>
            <a:pPr marL="0" indent="0">
              <a:buNone/>
            </a:pPr>
            <a:endParaRPr lang="nl-NL" sz="1800" dirty="0"/>
          </a:p>
        </p:txBody>
      </p:sp>
      <p:sp>
        <p:nvSpPr>
          <p:cNvPr id="3" name="Titel 2"/>
          <p:cNvSpPr>
            <a:spLocks noGrp="1"/>
          </p:cNvSpPr>
          <p:nvPr>
            <p:ph type="title"/>
          </p:nvPr>
        </p:nvSpPr>
        <p:spPr/>
        <p:txBody>
          <a:bodyPr>
            <a:normAutofit/>
          </a:bodyPr>
          <a:lstStyle/>
          <a:p>
            <a:r>
              <a:rPr lang="nl-NL" dirty="0"/>
              <a:t>Broekjes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160" y="735803"/>
            <a:ext cx="2708176" cy="185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ep 5"/>
          <p:cNvGrpSpPr>
            <a:grpSpLocks noChangeAspect="1"/>
          </p:cNvGrpSpPr>
          <p:nvPr/>
        </p:nvGrpSpPr>
        <p:grpSpPr>
          <a:xfrm>
            <a:off x="1965684" y="1775992"/>
            <a:ext cx="5064195" cy="1080000"/>
            <a:chOff x="407725" y="1707900"/>
            <a:chExt cx="5064195" cy="1080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25" y="1707900"/>
              <a:ext cx="162435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7" y="1707900"/>
              <a:ext cx="161564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1707900"/>
              <a:ext cx="162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676" y="5733256"/>
            <a:ext cx="7505700"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473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5832648" cy="4406790"/>
          </a:xfrm>
        </p:spPr>
        <p:txBody>
          <a:bodyPr>
            <a:noAutofit/>
          </a:bodyPr>
          <a:lstStyle/>
          <a:p>
            <a:pPr marL="0" indent="0">
              <a:buNone/>
            </a:pPr>
            <a:r>
              <a:rPr lang="nl-NL" sz="1800" dirty="0" err="1"/>
              <a:t>Attends</a:t>
            </a:r>
            <a:r>
              <a:rPr lang="nl-NL" sz="1800" dirty="0"/>
              <a:t> Slip </a:t>
            </a:r>
            <a:r>
              <a:rPr lang="nl-NL" sz="1800" dirty="0" err="1"/>
              <a:t>Regular</a:t>
            </a:r>
            <a:r>
              <a:rPr lang="nl-NL" sz="1800" dirty="0"/>
              <a:t>/</a:t>
            </a:r>
          </a:p>
          <a:p>
            <a:pPr marL="0" indent="0">
              <a:buNone/>
            </a:pPr>
            <a:endParaRPr lang="nl-NL" sz="1800" dirty="0"/>
          </a:p>
          <a:p>
            <a:pPr marL="0" indent="0">
              <a:buNone/>
            </a:pPr>
            <a:endParaRPr lang="nl-NL" sz="1800" dirty="0"/>
          </a:p>
          <a:p>
            <a:endParaRPr lang="nl-NL" sz="1800" dirty="0"/>
          </a:p>
          <a:p>
            <a:endParaRPr lang="nl-NL" sz="1800" dirty="0"/>
          </a:p>
          <a:p>
            <a:endParaRPr lang="nl-NL" sz="1800" dirty="0"/>
          </a:p>
          <a:p>
            <a:endParaRPr lang="nl-NL" sz="1800" dirty="0"/>
          </a:p>
          <a:p>
            <a:endParaRPr lang="nl-NL" sz="1800" dirty="0"/>
          </a:p>
          <a:p>
            <a:r>
              <a:rPr lang="nl-NL" sz="1800" dirty="0"/>
              <a:t>Meet de heup- en buikomvang</a:t>
            </a:r>
          </a:p>
          <a:p>
            <a:r>
              <a:rPr lang="nl-NL" sz="1800" dirty="0"/>
              <a:t>Kies de grootste maat voor het beste product</a:t>
            </a:r>
          </a:p>
          <a:p>
            <a:r>
              <a:rPr lang="nl-NL" sz="1800" dirty="0"/>
              <a:t>Vouw een kommetje</a:t>
            </a:r>
          </a:p>
          <a:p>
            <a:endParaRPr lang="nl-NL" sz="1800" dirty="0"/>
          </a:p>
          <a:p>
            <a:pPr marL="0" indent="0">
              <a:buNone/>
            </a:pPr>
            <a:r>
              <a:rPr lang="nl-NL" sz="1800" dirty="0"/>
              <a:t>Zware incontinentie</a:t>
            </a:r>
          </a:p>
          <a:p>
            <a:pPr marL="0" indent="0">
              <a:buNone/>
            </a:pPr>
            <a:endParaRPr lang="nl-NL" sz="1800" dirty="0"/>
          </a:p>
        </p:txBody>
      </p:sp>
      <p:sp>
        <p:nvSpPr>
          <p:cNvPr id="3" name="Titel 2"/>
          <p:cNvSpPr>
            <a:spLocks noGrp="1"/>
          </p:cNvSpPr>
          <p:nvPr>
            <p:ph type="title"/>
          </p:nvPr>
        </p:nvSpPr>
        <p:spPr/>
        <p:txBody>
          <a:bodyPr>
            <a:normAutofit/>
          </a:bodyPr>
          <a:lstStyle/>
          <a:p>
            <a:r>
              <a:rPr lang="nl-NL" dirty="0"/>
              <a:t>Slips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067" y="764704"/>
            <a:ext cx="297316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ep 3"/>
          <p:cNvGrpSpPr>
            <a:grpSpLocks noChangeAspect="1"/>
          </p:cNvGrpSpPr>
          <p:nvPr/>
        </p:nvGrpSpPr>
        <p:grpSpPr>
          <a:xfrm>
            <a:off x="1957306" y="1794028"/>
            <a:ext cx="5153156" cy="2278737"/>
            <a:chOff x="486387" y="1870223"/>
            <a:chExt cx="5153156" cy="2278737"/>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87" y="1870223"/>
              <a:ext cx="163756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529" y="1870223"/>
              <a:ext cx="162661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4114" y="1870223"/>
              <a:ext cx="162878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87" y="3068960"/>
              <a:ext cx="162439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9529" y="3068960"/>
              <a:ext cx="163102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4114" y="3068960"/>
              <a:ext cx="163542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5094" y="5733256"/>
            <a:ext cx="7207250" cy="67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2224" y="2852817"/>
            <a:ext cx="2160240" cy="255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fgeronde rechthoek 19"/>
          <p:cNvSpPr/>
          <p:nvPr/>
        </p:nvSpPr>
        <p:spPr>
          <a:xfrm>
            <a:off x="8460862" y="5724596"/>
            <a:ext cx="731483" cy="688110"/>
          </a:xfrm>
          <a:prstGeom prst="roundRect">
            <a:avLst/>
          </a:prstGeom>
          <a:noFill/>
          <a:ln w="10160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04097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250"/>
                                        <p:tgtEl>
                                          <p:spTgt spid="4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5832648" cy="4406790"/>
          </a:xfrm>
        </p:spPr>
        <p:txBody>
          <a:bodyPr>
            <a:noAutofit/>
          </a:bodyPr>
          <a:lstStyle/>
          <a:p>
            <a:pPr marL="0" indent="0">
              <a:buNone/>
            </a:pPr>
            <a:r>
              <a:rPr lang="nl-NL" sz="1800" dirty="0" err="1"/>
              <a:t>Attends</a:t>
            </a:r>
            <a:r>
              <a:rPr lang="nl-NL" sz="1800" dirty="0"/>
              <a:t> Slip Active/ </a:t>
            </a:r>
            <a:r>
              <a:rPr lang="nl-NL" sz="1800" dirty="0" err="1"/>
              <a:t>Adjustable</a:t>
            </a:r>
            <a:endParaRPr lang="nl-NL" sz="1800" dirty="0"/>
          </a:p>
          <a:p>
            <a:pPr marL="0" indent="0">
              <a:buNone/>
            </a:pPr>
            <a:endParaRPr lang="nl-NL" sz="1800" dirty="0"/>
          </a:p>
          <a:p>
            <a:pPr marL="0" indent="0">
              <a:buNone/>
            </a:pPr>
            <a:endParaRPr lang="nl-NL" sz="1800" dirty="0"/>
          </a:p>
          <a:p>
            <a:endParaRPr lang="nl-NL" sz="1800" dirty="0"/>
          </a:p>
          <a:p>
            <a:endParaRPr lang="nl-NL" sz="1800" dirty="0"/>
          </a:p>
          <a:p>
            <a:endParaRPr lang="nl-NL" sz="1800" dirty="0"/>
          </a:p>
          <a:p>
            <a:endParaRPr lang="nl-NL" sz="1800" dirty="0"/>
          </a:p>
          <a:p>
            <a:endParaRPr lang="nl-NL" sz="1800" dirty="0"/>
          </a:p>
          <a:p>
            <a:r>
              <a:rPr lang="nl-NL" sz="1800" dirty="0"/>
              <a:t>Meet de heup- en buikomvang</a:t>
            </a:r>
          </a:p>
          <a:p>
            <a:r>
              <a:rPr lang="nl-NL" sz="1800" dirty="0"/>
              <a:t>Kies de grootste maat voor het beste product</a:t>
            </a:r>
          </a:p>
          <a:p>
            <a:r>
              <a:rPr lang="nl-NL" sz="1800" dirty="0"/>
              <a:t>Vouw een kommetje</a:t>
            </a:r>
          </a:p>
          <a:p>
            <a:pPr marL="0" indent="0">
              <a:buNone/>
            </a:pPr>
            <a:endParaRPr lang="nl-NL" sz="1800" dirty="0"/>
          </a:p>
          <a:p>
            <a:pPr marL="0" indent="0">
              <a:buNone/>
            </a:pPr>
            <a:r>
              <a:rPr lang="nl-NL" sz="1800" dirty="0"/>
              <a:t>Zware incontinentie</a:t>
            </a:r>
          </a:p>
          <a:p>
            <a:pPr marL="0" indent="0">
              <a:buNone/>
            </a:pPr>
            <a:endParaRPr lang="nl-NL" sz="1800" dirty="0"/>
          </a:p>
        </p:txBody>
      </p:sp>
      <p:sp>
        <p:nvSpPr>
          <p:cNvPr id="3" name="Titel 2"/>
          <p:cNvSpPr>
            <a:spLocks noGrp="1"/>
          </p:cNvSpPr>
          <p:nvPr>
            <p:ph type="title"/>
          </p:nvPr>
        </p:nvSpPr>
        <p:spPr/>
        <p:txBody>
          <a:bodyPr>
            <a:normAutofit/>
          </a:bodyPr>
          <a:lstStyle/>
          <a:p>
            <a:r>
              <a:rPr lang="nl-NL" dirty="0"/>
              <a:t>Slips</a:t>
            </a:r>
          </a:p>
        </p:txBody>
      </p:sp>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094" y="5733256"/>
            <a:ext cx="7207250" cy="67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ep 3"/>
          <p:cNvGrpSpPr/>
          <p:nvPr/>
        </p:nvGrpSpPr>
        <p:grpSpPr>
          <a:xfrm>
            <a:off x="1969503" y="1790936"/>
            <a:ext cx="6906504" cy="2304136"/>
            <a:chOff x="486387" y="1772816"/>
            <a:chExt cx="6906504" cy="2304136"/>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87" y="1772816"/>
              <a:ext cx="163756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529" y="1772816"/>
              <a:ext cx="162661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4114" y="1772816"/>
              <a:ext cx="162878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ep 4"/>
            <p:cNvGrpSpPr>
              <a:grpSpLocks noChangeAspect="1"/>
            </p:cNvGrpSpPr>
            <p:nvPr/>
          </p:nvGrpSpPr>
          <p:grpSpPr>
            <a:xfrm>
              <a:off x="486387" y="2996952"/>
              <a:ext cx="6906504" cy="1080000"/>
              <a:chOff x="486387" y="2996952"/>
              <a:chExt cx="6906504" cy="1080000"/>
            </a:xfrm>
          </p:grpSpPr>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87" y="2996952"/>
                <a:ext cx="162655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9529" y="2996952"/>
                <a:ext cx="162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4114" y="2996952"/>
                <a:ext cx="338877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0216" y="764704"/>
            <a:ext cx="2237036" cy="193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497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991544" y="1398474"/>
            <a:ext cx="5832648" cy="4406790"/>
          </a:xfrm>
        </p:spPr>
        <p:txBody>
          <a:bodyPr>
            <a:noAutofit/>
          </a:bodyPr>
          <a:lstStyle/>
          <a:p>
            <a:pPr marL="0" indent="0">
              <a:buNone/>
            </a:pPr>
            <a:r>
              <a:rPr lang="nl-NL" sz="1800" dirty="0" err="1"/>
              <a:t>Attends</a:t>
            </a:r>
            <a:r>
              <a:rPr lang="nl-NL" sz="1800" dirty="0"/>
              <a:t> </a:t>
            </a:r>
            <a:r>
              <a:rPr lang="nl-NL" sz="1800" dirty="0" err="1"/>
              <a:t>Flex</a:t>
            </a:r>
            <a:endParaRPr lang="nl-NL" sz="1800" dirty="0"/>
          </a:p>
          <a:p>
            <a:pPr marL="0" indent="0">
              <a:buNone/>
            </a:pPr>
            <a:endParaRPr lang="nl-NL" sz="1800" dirty="0"/>
          </a:p>
          <a:p>
            <a:pPr marL="0" indent="0">
              <a:buNone/>
            </a:pPr>
            <a:endParaRPr lang="nl-NL" sz="1800" dirty="0"/>
          </a:p>
          <a:p>
            <a:endParaRPr lang="nl-NL" sz="1800" dirty="0"/>
          </a:p>
          <a:p>
            <a:endParaRPr lang="nl-NL" sz="1800" dirty="0"/>
          </a:p>
          <a:p>
            <a:endParaRPr lang="nl-NL" sz="1800" dirty="0"/>
          </a:p>
          <a:p>
            <a:endParaRPr lang="nl-NL" sz="1800" dirty="0"/>
          </a:p>
          <a:p>
            <a:endParaRPr lang="nl-NL" sz="1800" dirty="0"/>
          </a:p>
          <a:p>
            <a:r>
              <a:rPr lang="nl-NL" sz="1800" dirty="0"/>
              <a:t>Meet de heup- en buikomvang</a:t>
            </a:r>
          </a:p>
          <a:p>
            <a:r>
              <a:rPr lang="nl-NL" sz="1800" dirty="0"/>
              <a:t>Kies de grootste maat voor het beste product</a:t>
            </a:r>
          </a:p>
          <a:p>
            <a:r>
              <a:rPr lang="nl-NL" sz="1800" dirty="0"/>
              <a:t>Vouw een kommetje</a:t>
            </a:r>
          </a:p>
          <a:p>
            <a:pPr marL="0" indent="0">
              <a:buNone/>
            </a:pPr>
            <a:endParaRPr lang="nl-NL" sz="1800" dirty="0"/>
          </a:p>
          <a:p>
            <a:pPr marL="0" indent="0">
              <a:buNone/>
            </a:pPr>
            <a:r>
              <a:rPr lang="nl-NL" sz="1800" dirty="0"/>
              <a:t>Zware incontinentie</a:t>
            </a:r>
          </a:p>
          <a:p>
            <a:pPr marL="0" indent="0">
              <a:buNone/>
            </a:pPr>
            <a:endParaRPr lang="nl-NL" sz="1800" dirty="0"/>
          </a:p>
        </p:txBody>
      </p:sp>
      <p:sp>
        <p:nvSpPr>
          <p:cNvPr id="3" name="Titel 2"/>
          <p:cNvSpPr>
            <a:spLocks noGrp="1"/>
          </p:cNvSpPr>
          <p:nvPr>
            <p:ph type="title"/>
          </p:nvPr>
        </p:nvSpPr>
        <p:spPr/>
        <p:txBody>
          <a:bodyPr>
            <a:normAutofit/>
          </a:bodyPr>
          <a:lstStyle/>
          <a:p>
            <a:r>
              <a:rPr lang="nl-NL" dirty="0" err="1"/>
              <a:t>Flex</a:t>
            </a:r>
            <a:endParaRPr lang="nl-N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701" y="709609"/>
            <a:ext cx="2704381" cy="176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5711121"/>
            <a:ext cx="7380992" cy="70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ep 3"/>
          <p:cNvGrpSpPr>
            <a:grpSpLocks noChangeAspect="1"/>
          </p:cNvGrpSpPr>
          <p:nvPr/>
        </p:nvGrpSpPr>
        <p:grpSpPr>
          <a:xfrm>
            <a:off x="1956973" y="1772816"/>
            <a:ext cx="5216506" cy="2304136"/>
            <a:chOff x="467544" y="1844824"/>
            <a:chExt cx="5216506" cy="2304136"/>
          </a:xfrm>
        </p:grpSpPr>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44824"/>
              <a:ext cx="163093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1844824"/>
              <a:ext cx="162439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4213" y="1844824"/>
              <a:ext cx="1639837"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3068960"/>
              <a:ext cx="162439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7744" y="3068960"/>
              <a:ext cx="163102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4213" y="3068960"/>
              <a:ext cx="1622186"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6614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nl-NL" sz="4400" dirty="0"/>
              <a:t>Mate van incontinentie</a:t>
            </a:r>
          </a:p>
        </p:txBody>
      </p:sp>
      <p:graphicFrame>
        <p:nvGraphicFramePr>
          <p:cNvPr id="5" name="Diagram 4"/>
          <p:cNvGraphicFramePr/>
          <p:nvPr>
            <p:extLst/>
          </p:nvPr>
        </p:nvGraphicFramePr>
        <p:xfrm>
          <a:off x="2495600" y="1412776"/>
          <a:ext cx="727280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p:cNvSpPr txBox="1"/>
          <p:nvPr/>
        </p:nvSpPr>
        <p:spPr>
          <a:xfrm>
            <a:off x="2711624" y="2854097"/>
            <a:ext cx="1224136" cy="430887"/>
          </a:xfrm>
          <a:prstGeom prst="rect">
            <a:avLst/>
          </a:prstGeom>
          <a:noFill/>
        </p:spPr>
        <p:txBody>
          <a:bodyPr wrap="square" rtlCol="0">
            <a:spAutoFit/>
          </a:bodyPr>
          <a:lstStyle/>
          <a:p>
            <a:pPr algn="ctr"/>
            <a:r>
              <a:rPr lang="nl-NL" sz="2200" b="1" dirty="0">
                <a:solidFill>
                  <a:schemeClr val="tx2"/>
                </a:solidFill>
                <a:latin typeface="Century Gothic" panose="020B0502020202020204" pitchFamily="34" charset="0"/>
                <a:ea typeface="+mj-ea"/>
                <a:cs typeface="+mj-cs"/>
              </a:rPr>
              <a:t>Licht</a:t>
            </a:r>
          </a:p>
        </p:txBody>
      </p:sp>
      <p:sp>
        <p:nvSpPr>
          <p:cNvPr id="7" name="Tekstvak 6"/>
          <p:cNvSpPr txBox="1"/>
          <p:nvPr/>
        </p:nvSpPr>
        <p:spPr>
          <a:xfrm>
            <a:off x="5375920" y="2854096"/>
            <a:ext cx="1224136" cy="430887"/>
          </a:xfrm>
          <a:prstGeom prst="rect">
            <a:avLst/>
          </a:prstGeom>
          <a:noFill/>
        </p:spPr>
        <p:txBody>
          <a:bodyPr wrap="square" rtlCol="0">
            <a:spAutoFit/>
          </a:bodyPr>
          <a:lstStyle/>
          <a:p>
            <a:pPr algn="ctr"/>
            <a:r>
              <a:rPr lang="nl-NL" sz="2200" b="1" dirty="0">
                <a:solidFill>
                  <a:schemeClr val="tx2"/>
                </a:solidFill>
                <a:latin typeface="Century Gothic" panose="020B0502020202020204" pitchFamily="34" charset="0"/>
                <a:ea typeface="+mj-ea"/>
                <a:cs typeface="+mj-cs"/>
              </a:rPr>
              <a:t>Matig</a:t>
            </a:r>
          </a:p>
        </p:txBody>
      </p:sp>
      <p:sp>
        <p:nvSpPr>
          <p:cNvPr id="8" name="Tekstvak 7"/>
          <p:cNvSpPr txBox="1"/>
          <p:nvPr/>
        </p:nvSpPr>
        <p:spPr>
          <a:xfrm>
            <a:off x="8040216" y="2854098"/>
            <a:ext cx="1224136" cy="430887"/>
          </a:xfrm>
          <a:prstGeom prst="rect">
            <a:avLst/>
          </a:prstGeom>
          <a:noFill/>
        </p:spPr>
        <p:txBody>
          <a:bodyPr wrap="square" rtlCol="0">
            <a:spAutoFit/>
          </a:bodyPr>
          <a:lstStyle/>
          <a:p>
            <a:pPr algn="ctr"/>
            <a:r>
              <a:rPr lang="nl-NL" sz="2200" b="1" dirty="0">
                <a:solidFill>
                  <a:schemeClr val="tx2"/>
                </a:solidFill>
                <a:latin typeface="Century Gothic" panose="020B0502020202020204" pitchFamily="34" charset="0"/>
                <a:ea typeface="+mj-ea"/>
                <a:cs typeface="+mj-cs"/>
              </a:rPr>
              <a:t>Zwaar</a:t>
            </a:r>
          </a:p>
        </p:txBody>
      </p:sp>
    </p:spTree>
    <p:extLst>
      <p:ext uri="{BB962C8B-B14F-4D97-AF65-F5344CB8AC3E}">
        <p14:creationId xmlns:p14="http://schemas.microsoft.com/office/powerpoint/2010/main" val="524478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5231904" y="1046495"/>
            <a:ext cx="2023467" cy="2540575"/>
          </a:xfrm>
          <a:prstGeom prst="rect">
            <a:avLst/>
          </a:prstGeom>
        </p:spPr>
      </p:pic>
      <p:sp>
        <p:nvSpPr>
          <p:cNvPr id="3" name="Titel 2"/>
          <p:cNvSpPr>
            <a:spLocks noGrp="1"/>
          </p:cNvSpPr>
          <p:nvPr>
            <p:ph type="title"/>
          </p:nvPr>
        </p:nvSpPr>
        <p:spPr/>
        <p:txBody>
          <a:bodyPr/>
          <a:lstStyle/>
          <a:p>
            <a:r>
              <a:rPr lang="nl-NL" dirty="0"/>
              <a:t>Onderleggers</a:t>
            </a:r>
          </a:p>
        </p:txBody>
      </p:sp>
      <p:pic>
        <p:nvPicPr>
          <p:cNvPr id="5" name="Afbeelding 4"/>
          <p:cNvPicPr>
            <a:picLocks noChangeAspect="1"/>
          </p:cNvPicPr>
          <p:nvPr/>
        </p:nvPicPr>
        <p:blipFill>
          <a:blip r:embed="rId3"/>
          <a:stretch>
            <a:fillRect/>
          </a:stretch>
        </p:blipFill>
        <p:spPr>
          <a:xfrm>
            <a:off x="8112225" y="1151648"/>
            <a:ext cx="1949185" cy="2347405"/>
          </a:xfrm>
          <a:prstGeom prst="rect">
            <a:avLst/>
          </a:prstGeom>
        </p:spPr>
      </p:pic>
      <p:pic>
        <p:nvPicPr>
          <p:cNvPr id="6" name="Afbeelding 5"/>
          <p:cNvPicPr>
            <a:picLocks noChangeAspect="1"/>
          </p:cNvPicPr>
          <p:nvPr/>
        </p:nvPicPr>
        <p:blipFill>
          <a:blip r:embed="rId4"/>
          <a:stretch>
            <a:fillRect/>
          </a:stretch>
        </p:blipFill>
        <p:spPr>
          <a:xfrm>
            <a:off x="6576054" y="3635741"/>
            <a:ext cx="2318743" cy="2516083"/>
          </a:xfrm>
          <a:prstGeom prst="rect">
            <a:avLst/>
          </a:prstGeom>
        </p:spPr>
      </p:pic>
      <p:sp>
        <p:nvSpPr>
          <p:cNvPr id="8" name="Tijdelijke aanduiding voor inhoud 1"/>
          <p:cNvSpPr txBox="1">
            <a:spLocks/>
          </p:cNvSpPr>
          <p:nvPr/>
        </p:nvSpPr>
        <p:spPr>
          <a:xfrm>
            <a:off x="623392" y="1680000"/>
            <a:ext cx="10657184" cy="4608512"/>
          </a:xfrm>
          <a:prstGeom prst="rect">
            <a:avLst/>
          </a:prstGeom>
        </p:spPr>
        <p:txBody>
          <a:bodyPr vert="horz" lIns="121920" tIns="60960" rIns="121920" bIns="60960" rtlCol="0">
            <a:normAutofit/>
          </a:bodyPr>
          <a:lstStyle>
            <a:lvl1pPr marL="285750" indent="-285750" algn="l" defTabSz="914400" rtl="0" eaLnBrk="1" latinLnBrk="0" hangingPunct="1">
              <a:spcBef>
                <a:spcPct val="20000"/>
              </a:spcBef>
              <a:buClr>
                <a:srgbClr val="6FB844"/>
              </a:buClr>
              <a:buSzPct val="100000"/>
              <a:buFont typeface="Arial" pitchFamily="34" charset="0"/>
              <a:buChar char="•"/>
              <a:defRPr lang="nl-NL" sz="1400" b="0" kern="1200" dirty="0" smtClean="0">
                <a:solidFill>
                  <a:schemeClr val="tx2"/>
                </a:solidFill>
                <a:latin typeface="Century Gothic" panose="020B0502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6FB844"/>
              </a:buClr>
              <a:buSzPct val="100000"/>
              <a:buFont typeface="Arial" pitchFamily="34" charset="0"/>
              <a:buChar char="•"/>
              <a:defRPr lang="nl-NL" sz="1400" b="0" kern="1200" dirty="0" smtClean="0">
                <a:solidFill>
                  <a:schemeClr val="tx2"/>
                </a:solidFill>
                <a:latin typeface="Century Gothic" panose="020B0502020202020204" pitchFamily="34" charset="0"/>
                <a:ea typeface="+mn-ea"/>
                <a:cs typeface="Arial" panose="020B0604020202020204" pitchFamily="34" charset="0"/>
              </a:defRPr>
            </a:lvl2pPr>
            <a:lvl3pPr marL="1200150" indent="-285750" algn="l" defTabSz="914400" rtl="0" eaLnBrk="1" latinLnBrk="0" hangingPunct="1">
              <a:spcBef>
                <a:spcPct val="20000"/>
              </a:spcBef>
              <a:buClr>
                <a:srgbClr val="6FB844"/>
              </a:buClr>
              <a:buSzPct val="100000"/>
              <a:buFont typeface="Arial" pitchFamily="34" charset="0"/>
              <a:buChar char="•"/>
              <a:defRPr lang="nl-NL" sz="1400" b="0" kern="1200" dirty="0" smtClean="0">
                <a:solidFill>
                  <a:schemeClr val="tx2"/>
                </a:solidFill>
                <a:latin typeface="Century Gothic" panose="020B0502020202020204" pitchFamily="34" charset="0"/>
                <a:ea typeface="+mn-ea"/>
                <a:cs typeface="Arial" panose="020B0604020202020204" pitchFamily="34" charset="0"/>
              </a:defRPr>
            </a:lvl3pPr>
            <a:lvl4pPr marL="1657350" indent="-285750" algn="l" defTabSz="914400" rtl="0" eaLnBrk="1" latinLnBrk="0" hangingPunct="1">
              <a:spcBef>
                <a:spcPct val="20000"/>
              </a:spcBef>
              <a:buClr>
                <a:srgbClr val="6FB844"/>
              </a:buClr>
              <a:buSzPct val="100000"/>
              <a:buFont typeface="Arial" pitchFamily="34" charset="0"/>
              <a:buChar char="•"/>
              <a:defRPr lang="nl-NL" sz="1400" b="0" kern="1200" dirty="0" smtClean="0">
                <a:solidFill>
                  <a:schemeClr val="tx2"/>
                </a:solidFill>
                <a:latin typeface="Century Gothic" panose="020B0502020202020204" pitchFamily="34" charset="0"/>
                <a:ea typeface="+mn-ea"/>
                <a:cs typeface="Arial" panose="020B0604020202020204" pitchFamily="34" charset="0"/>
              </a:defRPr>
            </a:lvl4pPr>
            <a:lvl5pPr marL="2114550" indent="-285750" algn="l" defTabSz="914400" rtl="0" eaLnBrk="1" latinLnBrk="0" hangingPunct="1">
              <a:spcBef>
                <a:spcPct val="20000"/>
              </a:spcBef>
              <a:buClr>
                <a:srgbClr val="6FB844"/>
              </a:buClr>
              <a:buSzPct val="100000"/>
              <a:buFont typeface="Arial" pitchFamily="34" charset="0"/>
              <a:buChar char="•"/>
              <a:defRPr lang="nl-NL" sz="1400" b="0" kern="1200" dirty="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0990" lvl="1">
              <a:lnSpc>
                <a:spcPct val="80000"/>
              </a:lnSpc>
            </a:pPr>
            <a:r>
              <a:rPr lang="en-US" sz="2267" dirty="0" err="1"/>
              <a:t>Wasbaar</a:t>
            </a:r>
            <a:endParaRPr lang="en-US" sz="2267" dirty="0"/>
          </a:p>
          <a:p>
            <a:pPr marL="380990" lvl="1">
              <a:lnSpc>
                <a:spcPct val="80000"/>
              </a:lnSpc>
            </a:pPr>
            <a:r>
              <a:rPr lang="en-US" sz="2267" dirty="0" err="1"/>
              <a:t>Eenmalig</a:t>
            </a:r>
            <a:r>
              <a:rPr lang="en-US" sz="2267" dirty="0"/>
              <a:t> </a:t>
            </a:r>
            <a:r>
              <a:rPr lang="en-US" sz="2267" dirty="0" err="1"/>
              <a:t>gebruik</a:t>
            </a:r>
            <a:endParaRPr lang="en-US" sz="2267" dirty="0"/>
          </a:p>
          <a:p>
            <a:pPr marL="380990" lvl="1">
              <a:lnSpc>
                <a:spcPct val="80000"/>
              </a:lnSpc>
            </a:pPr>
            <a:r>
              <a:rPr lang="en-US" sz="2267" dirty="0" err="1"/>
              <a:t>matrasbeschermer</a:t>
            </a:r>
            <a:endParaRPr lang="en-US" sz="2267" dirty="0"/>
          </a:p>
        </p:txBody>
      </p:sp>
    </p:spTree>
    <p:extLst>
      <p:ext uri="{BB962C8B-B14F-4D97-AF65-F5344CB8AC3E}">
        <p14:creationId xmlns:p14="http://schemas.microsoft.com/office/powerpoint/2010/main" val="603047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1B29FBF-F157-4789-A71F-5C157AB16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CE1F7FCC-4DA5-426A-9A17-39F78799B5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0" name="Freeform 5">
              <a:extLst>
                <a:ext uri="{FF2B5EF4-FFF2-40B4-BE49-F238E27FC236}">
                  <a16:creationId xmlns:a16="http://schemas.microsoft.com/office/drawing/2014/main" id="{1FE2222B-6F79-4FBC-9AE2-5F857E67C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52555841-4E29-4DE6-B450-7264363BD1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58E4EB15-5881-45EC-9AAB-F848252F0C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9C010512-F614-4732-80E8-C0D72DD5E7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83600401-1643-4855-8570-0DAE528FD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2471DE68-BEA8-4DB2-B77C-6452E4463D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F5BE535D-9F44-4EAE-A873-5F70BFE635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E212A040-8F83-4679-8DA2-C298B36D4C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E723985E-4F67-4ECA-BD1D-7D1442AF6A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696A0317-2E0B-425B-AB13-D2637ACF6C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9EFC4CA4-F6D4-4895-A8AA-91540D5E5D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BF1AE30B-2A36-47E4-AD67-48BD7837FD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02E8791F-2619-47B9-B4A9-56B52AAEF6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13BA85E0-926D-4A1D-9E23-D1A7B1FA66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7CA36965-C471-4160-AF9B-3EE77EC53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4C6838AC-44CE-460E-9901-00BE7CB53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F354AECD-AA4C-408C-8D04-552695982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B6E7C979-3426-475E-97DC-8F96DFE21B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DC0E862C-9CC6-4F3E-A460-99B6AC8D6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4">
              <a:extLst>
                <a:ext uri="{FF2B5EF4-FFF2-40B4-BE49-F238E27FC236}">
                  <a16:creationId xmlns:a16="http://schemas.microsoft.com/office/drawing/2014/main" id="{40DF7ADA-5D69-4CE8-BDA2-A99C95E23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E7A8F643-F6DF-4465-8CB1-5B5C010830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2" name="Rectangle 61">
            <a:extLst>
              <a:ext uri="{FF2B5EF4-FFF2-40B4-BE49-F238E27FC236}">
                <a16:creationId xmlns:a16="http://schemas.microsoft.com/office/drawing/2014/main" id="{CECB702B-A823-4BC8-B7BF-C53E7148B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3" y="1047102"/>
            <a:ext cx="4484074"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Rectangle 63">
            <a:extLst>
              <a:ext uri="{FF2B5EF4-FFF2-40B4-BE49-F238E27FC236}">
                <a16:creationId xmlns:a16="http://schemas.microsoft.com/office/drawing/2014/main" id="{872A2C8D-A7DE-4B28-B60B-A0D578F48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389" y="0"/>
            <a:ext cx="6096611" cy="6858000"/>
          </a:xfrm>
          <a:prstGeom prst="rect">
            <a:avLst/>
          </a:prstGeom>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a:extLst>
              <a:ext uri="{FF2B5EF4-FFF2-40B4-BE49-F238E27FC236}">
                <a16:creationId xmlns:a16="http://schemas.microsoft.com/office/drawing/2014/main" id="{302B622D-D49D-48B3-ACC1-5E9B1DD3DFB5}"/>
              </a:ext>
            </a:extLst>
          </p:cNvPr>
          <p:cNvPicPr>
            <a:picLocks noChangeAspect="1"/>
          </p:cNvPicPr>
          <p:nvPr/>
        </p:nvPicPr>
        <p:blipFill>
          <a:blip r:embed="rId3"/>
          <a:stretch>
            <a:fillRect/>
          </a:stretch>
        </p:blipFill>
        <p:spPr>
          <a:xfrm>
            <a:off x="6812939" y="293259"/>
            <a:ext cx="1965896" cy="2948844"/>
          </a:xfrm>
          <a:prstGeom prst="rect">
            <a:avLst/>
          </a:prstGeom>
          <a:ln w="9525">
            <a:noFill/>
          </a:ln>
        </p:spPr>
      </p:pic>
      <p:pic>
        <p:nvPicPr>
          <p:cNvPr id="14" name="Picture 8" descr="UZ8200 LR">
            <a:extLst>
              <a:ext uri="{FF2B5EF4-FFF2-40B4-BE49-F238E27FC236}">
                <a16:creationId xmlns:a16="http://schemas.microsoft.com/office/drawing/2014/main" id="{E1836F6A-8A10-4725-AEB6-89CBC95E3A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9162" y="382739"/>
            <a:ext cx="2571538" cy="282586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Isosceles Triangle 22">
            <a:extLst>
              <a:ext uri="{FF2B5EF4-FFF2-40B4-BE49-F238E27FC236}">
                <a16:creationId xmlns:a16="http://schemas.microsoft.com/office/drawing/2014/main" id="{83AFAE12-A4E2-4579-B1A2-89CD1182C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75727"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0C7399A-69AE-44A2-9F68-3A7EE2ADA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4483251"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p:cNvSpPr>
            <a:spLocks noGrp="1"/>
          </p:cNvSpPr>
          <p:nvPr>
            <p:ph type="title"/>
          </p:nvPr>
        </p:nvSpPr>
        <p:spPr>
          <a:xfrm>
            <a:off x="873978" y="1718735"/>
            <a:ext cx="4318879" cy="1072378"/>
          </a:xfrm>
        </p:spPr>
        <p:txBody>
          <a:bodyPr vert="horz" lIns="91440" tIns="45720" rIns="91440" bIns="45720" rtlCol="0" anchor="ctr">
            <a:normAutofit/>
          </a:bodyPr>
          <a:lstStyle/>
          <a:p>
            <a:pPr algn="ctr"/>
            <a:r>
              <a:rPr lang="en-US" sz="3300">
                <a:solidFill>
                  <a:srgbClr val="FFFFFF"/>
                </a:solidFill>
                <a:latin typeface="+mj-lt"/>
              </a:rPr>
              <a:t>Andere mogelijkheden</a:t>
            </a:r>
            <a:br>
              <a:rPr lang="en-US" sz="3300">
                <a:solidFill>
                  <a:srgbClr val="FFFFFF"/>
                </a:solidFill>
                <a:latin typeface="+mj-lt"/>
              </a:rPr>
            </a:br>
            <a:endParaRPr lang="en-US" sz="3300">
              <a:solidFill>
                <a:srgbClr val="FFFFFF"/>
              </a:solidFill>
              <a:latin typeface="+mj-lt"/>
            </a:endParaRPr>
          </a:p>
        </p:txBody>
      </p:sp>
      <p:sp>
        <p:nvSpPr>
          <p:cNvPr id="2" name="Tijdelijke aanduiding voor inhoud 1"/>
          <p:cNvSpPr>
            <a:spLocks noGrp="1"/>
          </p:cNvSpPr>
          <p:nvPr>
            <p:ph idx="1"/>
          </p:nvPr>
        </p:nvSpPr>
        <p:spPr>
          <a:xfrm>
            <a:off x="873102" y="2789239"/>
            <a:ext cx="4319535" cy="2683606"/>
          </a:xfrm>
        </p:spPr>
        <p:txBody>
          <a:bodyPr vert="horz" lIns="91440" tIns="45720" rIns="91440" bIns="45720" rtlCol="0" anchor="ctr">
            <a:normAutofit/>
          </a:bodyPr>
          <a:lstStyle/>
          <a:p>
            <a:pPr indent="-228600" defTabSz="914400"/>
            <a:r>
              <a:rPr lang="en-US" altLang="nl-NL" sz="2400" dirty="0" err="1">
                <a:solidFill>
                  <a:srgbClr val="FFFFFE"/>
                </a:solidFill>
                <a:latin typeface="+mn-lt"/>
                <a:cs typeface="+mn-cs"/>
              </a:rPr>
              <a:t>Intermitterend</a:t>
            </a:r>
            <a:r>
              <a:rPr lang="en-US" altLang="nl-NL" sz="2400" dirty="0">
                <a:solidFill>
                  <a:srgbClr val="FFFFFE"/>
                </a:solidFill>
                <a:latin typeface="+mn-lt"/>
                <a:cs typeface="+mn-cs"/>
              </a:rPr>
              <a:t> (</a:t>
            </a:r>
            <a:r>
              <a:rPr lang="en-US" altLang="nl-NL" sz="2400" dirty="0" err="1">
                <a:solidFill>
                  <a:srgbClr val="FFFFFE"/>
                </a:solidFill>
                <a:latin typeface="+mn-lt"/>
                <a:cs typeface="+mn-cs"/>
              </a:rPr>
              <a:t>eenmalig</a:t>
            </a:r>
            <a:r>
              <a:rPr lang="en-US" altLang="nl-NL" sz="2400" dirty="0">
                <a:solidFill>
                  <a:srgbClr val="FFFFFE"/>
                </a:solidFill>
                <a:latin typeface="+mn-lt"/>
                <a:cs typeface="+mn-cs"/>
              </a:rPr>
              <a:t>)</a:t>
            </a:r>
          </a:p>
          <a:p>
            <a:pPr indent="-228600" defTabSz="914400"/>
            <a:r>
              <a:rPr lang="en-US" altLang="nl-NL" sz="2400" dirty="0" err="1">
                <a:solidFill>
                  <a:srgbClr val="FFFFFE"/>
                </a:solidFill>
                <a:latin typeface="+mn-lt"/>
                <a:cs typeface="+mn-cs"/>
              </a:rPr>
              <a:t>Transurethraal</a:t>
            </a:r>
            <a:r>
              <a:rPr lang="en-US" altLang="nl-NL" sz="2400" dirty="0">
                <a:solidFill>
                  <a:srgbClr val="FFFFFE"/>
                </a:solidFill>
                <a:latin typeface="+mn-lt"/>
                <a:cs typeface="+mn-cs"/>
              </a:rPr>
              <a:t> (</a:t>
            </a:r>
            <a:r>
              <a:rPr lang="en-US" altLang="nl-NL" sz="2400" dirty="0" err="1">
                <a:solidFill>
                  <a:srgbClr val="FFFFFE"/>
                </a:solidFill>
                <a:latin typeface="+mn-lt"/>
                <a:cs typeface="+mn-cs"/>
              </a:rPr>
              <a:t>verblijfscatheter</a:t>
            </a:r>
            <a:r>
              <a:rPr lang="en-US" altLang="nl-NL" sz="2400" dirty="0">
                <a:solidFill>
                  <a:srgbClr val="FFFFFE"/>
                </a:solidFill>
                <a:latin typeface="+mn-lt"/>
                <a:cs typeface="+mn-cs"/>
              </a:rPr>
              <a:t>)</a:t>
            </a:r>
          </a:p>
          <a:p>
            <a:pPr indent="-228600" defTabSz="914400"/>
            <a:r>
              <a:rPr lang="en-US" altLang="nl-NL" sz="2400" dirty="0" err="1">
                <a:solidFill>
                  <a:srgbClr val="FFFFFE"/>
                </a:solidFill>
                <a:latin typeface="+mn-lt"/>
                <a:cs typeface="+mn-cs"/>
              </a:rPr>
              <a:t>Suprapubisch</a:t>
            </a:r>
            <a:endParaRPr lang="en-US" altLang="nl-NL" sz="2400" dirty="0">
              <a:solidFill>
                <a:srgbClr val="FFFFFE"/>
              </a:solidFill>
              <a:latin typeface="+mn-lt"/>
              <a:cs typeface="+mn-cs"/>
            </a:endParaRPr>
          </a:p>
          <a:p>
            <a:pPr indent="-228600" defTabSz="914400"/>
            <a:r>
              <a:rPr lang="en-US" altLang="nl-NL" sz="2400" dirty="0" err="1">
                <a:solidFill>
                  <a:srgbClr val="FFFFFE"/>
                </a:solidFill>
                <a:latin typeface="+mn-lt"/>
                <a:cs typeface="+mn-cs"/>
              </a:rPr>
              <a:t>Externe</a:t>
            </a:r>
            <a:r>
              <a:rPr lang="en-US" altLang="nl-NL" sz="2400" dirty="0">
                <a:solidFill>
                  <a:srgbClr val="FFFFFE"/>
                </a:solidFill>
                <a:latin typeface="+mn-lt"/>
                <a:cs typeface="+mn-cs"/>
              </a:rPr>
              <a:t> </a:t>
            </a:r>
            <a:r>
              <a:rPr lang="en-US" altLang="nl-NL" sz="2400" dirty="0" err="1">
                <a:solidFill>
                  <a:srgbClr val="FFFFFE"/>
                </a:solidFill>
                <a:latin typeface="+mn-lt"/>
                <a:cs typeface="+mn-cs"/>
              </a:rPr>
              <a:t>katheter</a:t>
            </a:r>
            <a:r>
              <a:rPr lang="en-US" altLang="nl-NL" sz="2400" dirty="0">
                <a:solidFill>
                  <a:srgbClr val="FFFFFE"/>
                </a:solidFill>
                <a:latin typeface="+mn-lt"/>
                <a:cs typeface="+mn-cs"/>
              </a:rPr>
              <a:t> </a:t>
            </a:r>
            <a:r>
              <a:rPr lang="en-US" altLang="nl-NL" sz="2400" dirty="0" err="1">
                <a:solidFill>
                  <a:srgbClr val="FFFFFE"/>
                </a:solidFill>
                <a:latin typeface="+mn-lt"/>
                <a:cs typeface="+mn-cs"/>
              </a:rPr>
              <a:t>voor</a:t>
            </a:r>
            <a:r>
              <a:rPr lang="en-US" altLang="nl-NL" sz="2400" dirty="0">
                <a:solidFill>
                  <a:srgbClr val="FFFFFE"/>
                </a:solidFill>
                <a:latin typeface="+mn-lt"/>
                <a:cs typeface="+mn-cs"/>
              </a:rPr>
              <a:t> </a:t>
            </a:r>
            <a:r>
              <a:rPr lang="en-US" altLang="nl-NL" sz="2400" dirty="0" err="1">
                <a:solidFill>
                  <a:srgbClr val="FFFFFE"/>
                </a:solidFill>
                <a:latin typeface="+mn-lt"/>
                <a:cs typeface="+mn-cs"/>
              </a:rPr>
              <a:t>mannen</a:t>
            </a:r>
            <a:endParaRPr lang="en-US" altLang="nl-NL" sz="2400" dirty="0">
              <a:solidFill>
                <a:srgbClr val="FFFFFE"/>
              </a:solidFill>
              <a:latin typeface="+mn-lt"/>
              <a:cs typeface="+mn-cs"/>
            </a:endParaRPr>
          </a:p>
          <a:p>
            <a:pPr indent="-228600" defTabSz="914400"/>
            <a:endParaRPr lang="en-US" sz="1600" dirty="0">
              <a:solidFill>
                <a:srgbClr val="FFFFFE"/>
              </a:solidFill>
              <a:latin typeface="+mn-lt"/>
              <a:cs typeface="+mn-cs"/>
            </a:endParaRPr>
          </a:p>
        </p:txBody>
      </p:sp>
      <p:pic>
        <p:nvPicPr>
          <p:cNvPr id="16" name="Afbeelding 15" descr="Plaatsen_suprapubische_cath1.jpg">
            <a:extLst>
              <a:ext uri="{FF2B5EF4-FFF2-40B4-BE49-F238E27FC236}">
                <a16:creationId xmlns:a16="http://schemas.microsoft.com/office/drawing/2014/main" id="{1BD528ED-951A-42A9-AEBF-FC488C95C8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8154" y="3383908"/>
            <a:ext cx="3920796" cy="3046261"/>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34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48929" y="629266"/>
            <a:ext cx="5127031" cy="1676603"/>
          </a:xfrm>
        </p:spPr>
        <p:txBody>
          <a:bodyPr vert="horz" lIns="91440" tIns="45720" rIns="91440" bIns="45720" rtlCol="0" anchor="ctr">
            <a:normAutofit/>
          </a:bodyPr>
          <a:lstStyle/>
          <a:p>
            <a:r>
              <a:rPr lang="en-US" sz="3700">
                <a:solidFill>
                  <a:schemeClr val="tx1"/>
                </a:solidFill>
                <a:latin typeface="+mj-lt"/>
              </a:rPr>
              <a:t>Hoeveel mensen zijn er incontinent in Nederland?</a:t>
            </a:r>
          </a:p>
        </p:txBody>
      </p:sp>
      <p:sp>
        <p:nvSpPr>
          <p:cNvPr id="2" name="Tijdelijke aanduiding voor inhoud 1"/>
          <p:cNvSpPr>
            <a:spLocks noGrp="1"/>
          </p:cNvSpPr>
          <p:nvPr>
            <p:ph idx="1"/>
          </p:nvPr>
        </p:nvSpPr>
        <p:spPr>
          <a:xfrm>
            <a:off x="648930" y="2438400"/>
            <a:ext cx="5127029" cy="3785419"/>
          </a:xfrm>
        </p:spPr>
        <p:txBody>
          <a:bodyPr vert="horz" lIns="91440" tIns="45720" rIns="91440" bIns="45720" rtlCol="0">
            <a:normAutofit/>
          </a:bodyPr>
          <a:lstStyle/>
          <a:p>
            <a:pPr indent="-228600" defTabSz="914400"/>
            <a:r>
              <a:rPr lang="en-US" sz="2400" dirty="0">
                <a:solidFill>
                  <a:schemeClr val="tx1"/>
                </a:solidFill>
                <a:cs typeface="+mn-cs"/>
              </a:rPr>
              <a:t>1 </a:t>
            </a:r>
            <a:r>
              <a:rPr lang="en-US" sz="2400" dirty="0" err="1">
                <a:solidFill>
                  <a:schemeClr val="tx1"/>
                </a:solidFill>
                <a:cs typeface="+mn-cs"/>
              </a:rPr>
              <a:t>miljoen</a:t>
            </a:r>
            <a:endParaRPr lang="en-US" sz="2400" dirty="0">
              <a:solidFill>
                <a:schemeClr val="tx1"/>
              </a:solidFill>
              <a:cs typeface="+mn-cs"/>
            </a:endParaRPr>
          </a:p>
          <a:p>
            <a:pPr lvl="1" indent="-228600" defTabSz="914400"/>
            <a:r>
              <a:rPr lang="en-US" sz="2400" dirty="0">
                <a:solidFill>
                  <a:schemeClr val="tx1"/>
                </a:solidFill>
                <a:cs typeface="+mn-cs"/>
              </a:rPr>
              <a:t>750.000 </a:t>
            </a:r>
            <a:r>
              <a:rPr lang="en-US" sz="2400" dirty="0" err="1">
                <a:solidFill>
                  <a:schemeClr val="tx1"/>
                </a:solidFill>
                <a:cs typeface="+mn-cs"/>
              </a:rPr>
              <a:t>vrouwen</a:t>
            </a:r>
            <a:r>
              <a:rPr lang="en-US" sz="2400" dirty="0">
                <a:solidFill>
                  <a:schemeClr val="tx1"/>
                </a:solidFill>
                <a:cs typeface="+mn-cs"/>
              </a:rPr>
              <a:t> </a:t>
            </a:r>
          </a:p>
          <a:p>
            <a:pPr lvl="1" indent="-228600" defTabSz="914400"/>
            <a:r>
              <a:rPr lang="en-US" sz="2400" dirty="0">
                <a:solidFill>
                  <a:schemeClr val="tx1"/>
                </a:solidFill>
                <a:cs typeface="+mn-cs"/>
              </a:rPr>
              <a:t>250.000 </a:t>
            </a:r>
            <a:r>
              <a:rPr lang="en-US" sz="2400" dirty="0" err="1">
                <a:solidFill>
                  <a:schemeClr val="tx1"/>
                </a:solidFill>
                <a:cs typeface="+mn-cs"/>
              </a:rPr>
              <a:t>mannen</a:t>
            </a:r>
            <a:endParaRPr lang="en-US" sz="2400" dirty="0">
              <a:solidFill>
                <a:schemeClr val="tx1"/>
              </a:solidFill>
              <a:cs typeface="+mn-cs"/>
            </a:endParaRPr>
          </a:p>
          <a:p>
            <a:pPr indent="-228600" defTabSz="914400"/>
            <a:r>
              <a:rPr lang="en-US" sz="2400" dirty="0">
                <a:solidFill>
                  <a:schemeClr val="tx1"/>
                </a:solidFill>
                <a:cs typeface="+mn-cs"/>
              </a:rPr>
              <a:t>Boven de 40 </a:t>
            </a:r>
            <a:r>
              <a:rPr lang="en-US" sz="2400" dirty="0" err="1">
                <a:solidFill>
                  <a:schemeClr val="tx1"/>
                </a:solidFill>
                <a:cs typeface="+mn-cs"/>
              </a:rPr>
              <a:t>jaar</a:t>
            </a:r>
            <a:r>
              <a:rPr lang="en-US" sz="2400" dirty="0">
                <a:solidFill>
                  <a:schemeClr val="tx1"/>
                </a:solidFill>
                <a:cs typeface="+mn-cs"/>
              </a:rPr>
              <a:t> </a:t>
            </a:r>
            <a:r>
              <a:rPr lang="en-US" sz="2400" dirty="0" err="1">
                <a:solidFill>
                  <a:schemeClr val="tx1"/>
                </a:solidFill>
                <a:cs typeface="+mn-cs"/>
              </a:rPr>
              <a:t>kan</a:t>
            </a:r>
            <a:r>
              <a:rPr lang="en-US" sz="2400" dirty="0">
                <a:solidFill>
                  <a:schemeClr val="tx1"/>
                </a:solidFill>
                <a:cs typeface="+mn-cs"/>
              </a:rPr>
              <a:t> 1 op de 4 </a:t>
            </a:r>
            <a:r>
              <a:rPr lang="en-US" sz="2400" dirty="0" err="1">
                <a:solidFill>
                  <a:schemeClr val="tx1"/>
                </a:solidFill>
                <a:cs typeface="+mn-cs"/>
              </a:rPr>
              <a:t>mensen</a:t>
            </a:r>
            <a:r>
              <a:rPr lang="en-US" sz="2400" dirty="0">
                <a:solidFill>
                  <a:schemeClr val="tx1"/>
                </a:solidFill>
                <a:cs typeface="+mn-cs"/>
              </a:rPr>
              <a:t> de urine </a:t>
            </a:r>
            <a:r>
              <a:rPr lang="en-US" sz="2400" dirty="0" err="1">
                <a:solidFill>
                  <a:schemeClr val="tx1"/>
                </a:solidFill>
                <a:cs typeface="+mn-cs"/>
              </a:rPr>
              <a:t>niet</a:t>
            </a:r>
            <a:r>
              <a:rPr lang="en-US" sz="2400" dirty="0">
                <a:solidFill>
                  <a:schemeClr val="tx1"/>
                </a:solidFill>
                <a:cs typeface="+mn-cs"/>
              </a:rPr>
              <a:t> </a:t>
            </a:r>
            <a:r>
              <a:rPr lang="en-US" sz="2400" dirty="0" err="1">
                <a:solidFill>
                  <a:schemeClr val="tx1"/>
                </a:solidFill>
                <a:cs typeface="+mn-cs"/>
              </a:rPr>
              <a:t>ophouden</a:t>
            </a:r>
            <a:endParaRPr lang="en-US" sz="2400" dirty="0">
              <a:solidFill>
                <a:schemeClr val="tx1"/>
              </a:solidFill>
              <a:cs typeface="+mn-cs"/>
            </a:endParaRPr>
          </a:p>
          <a:p>
            <a:pPr indent="-228600" defTabSz="914400"/>
            <a:r>
              <a:rPr lang="en-US" sz="2400" dirty="0">
                <a:solidFill>
                  <a:schemeClr val="tx1"/>
                </a:solidFill>
                <a:cs typeface="+mn-cs"/>
              </a:rPr>
              <a:t>Boven de 70 </a:t>
            </a:r>
            <a:r>
              <a:rPr lang="en-US" sz="2400" dirty="0" err="1">
                <a:solidFill>
                  <a:schemeClr val="tx1"/>
                </a:solidFill>
                <a:cs typeface="+mn-cs"/>
              </a:rPr>
              <a:t>jaar</a:t>
            </a:r>
            <a:r>
              <a:rPr lang="en-US" sz="2400" dirty="0">
                <a:solidFill>
                  <a:schemeClr val="tx1"/>
                </a:solidFill>
                <a:cs typeface="+mn-cs"/>
              </a:rPr>
              <a:t>  50% man en 50% vrouw</a:t>
            </a:r>
          </a:p>
          <a:p>
            <a:pPr indent="-228600" defTabSz="914400"/>
            <a:r>
              <a:rPr lang="en-US" sz="2400" b="1" dirty="0" err="1">
                <a:solidFill>
                  <a:schemeClr val="tx1"/>
                </a:solidFill>
                <a:cs typeface="+mn-cs"/>
              </a:rPr>
              <a:t>Hoeveel</a:t>
            </a:r>
            <a:r>
              <a:rPr lang="en-US" sz="2400" b="1" dirty="0">
                <a:solidFill>
                  <a:schemeClr val="tx1"/>
                </a:solidFill>
                <a:cs typeface="+mn-cs"/>
              </a:rPr>
              <a:t> </a:t>
            </a:r>
            <a:r>
              <a:rPr lang="en-US" sz="2400" b="1" dirty="0" err="1">
                <a:solidFill>
                  <a:schemeClr val="tx1"/>
                </a:solidFill>
                <a:cs typeface="+mn-cs"/>
              </a:rPr>
              <a:t>mensen</a:t>
            </a:r>
            <a:r>
              <a:rPr lang="en-US" sz="2400" b="1" dirty="0">
                <a:solidFill>
                  <a:schemeClr val="tx1"/>
                </a:solidFill>
                <a:cs typeface="+mn-cs"/>
              </a:rPr>
              <a:t> </a:t>
            </a:r>
            <a:r>
              <a:rPr lang="en-US" sz="2400" b="1" dirty="0" err="1">
                <a:solidFill>
                  <a:schemeClr val="tx1"/>
                </a:solidFill>
                <a:cs typeface="+mn-cs"/>
              </a:rPr>
              <a:t>precies</a:t>
            </a:r>
            <a:r>
              <a:rPr lang="en-US" sz="2400" b="1" dirty="0">
                <a:solidFill>
                  <a:schemeClr val="tx1"/>
                </a:solidFill>
                <a:cs typeface="+mn-cs"/>
              </a:rPr>
              <a:t> </a:t>
            </a:r>
            <a:r>
              <a:rPr lang="en-US" sz="2400" b="1" dirty="0" err="1">
                <a:solidFill>
                  <a:schemeClr val="tx1"/>
                </a:solidFill>
                <a:cs typeface="+mn-cs"/>
              </a:rPr>
              <a:t>zijn</a:t>
            </a:r>
            <a:r>
              <a:rPr lang="en-US" sz="2400" b="1" dirty="0">
                <a:solidFill>
                  <a:schemeClr val="tx1"/>
                </a:solidFill>
                <a:cs typeface="+mn-cs"/>
              </a:rPr>
              <a:t> </a:t>
            </a:r>
            <a:r>
              <a:rPr lang="en-US" sz="2400" b="1" dirty="0" err="1">
                <a:solidFill>
                  <a:schemeClr val="tx1"/>
                </a:solidFill>
                <a:cs typeface="+mn-cs"/>
              </a:rPr>
              <a:t>niet</a:t>
            </a:r>
            <a:r>
              <a:rPr lang="en-US" sz="2400" b="1" dirty="0">
                <a:solidFill>
                  <a:schemeClr val="tx1"/>
                </a:solidFill>
                <a:cs typeface="+mn-cs"/>
              </a:rPr>
              <a:t> </a:t>
            </a:r>
            <a:r>
              <a:rPr lang="en-US" sz="2400" b="1" dirty="0" err="1">
                <a:solidFill>
                  <a:schemeClr val="tx1"/>
                </a:solidFill>
                <a:cs typeface="+mn-cs"/>
              </a:rPr>
              <a:t>bekend</a:t>
            </a:r>
            <a:r>
              <a:rPr lang="en-US" sz="2400" b="1" dirty="0">
                <a:solidFill>
                  <a:schemeClr val="tx1"/>
                </a:solidFill>
                <a:cs typeface="+mn-cs"/>
              </a:rPr>
              <a:t>? </a:t>
            </a:r>
          </a:p>
          <a:p>
            <a:pPr indent="-228600" defTabSz="914400"/>
            <a:endParaRPr lang="en-US" dirty="0">
              <a:solidFill>
                <a:schemeClr val="tx1"/>
              </a:solidFill>
              <a:latin typeface="+mn-lt"/>
              <a:cs typeface="+mn-cs"/>
            </a:endParaRPr>
          </a:p>
        </p:txBody>
      </p:sp>
      <p:pic>
        <p:nvPicPr>
          <p:cNvPr id="4" name="Afbeelding 3">
            <a:extLst>
              <a:ext uri="{FF2B5EF4-FFF2-40B4-BE49-F238E27FC236}">
                <a16:creationId xmlns:a16="http://schemas.microsoft.com/office/drawing/2014/main" id="{B214277B-488D-475D-8340-3D14AF27C36E}"/>
              </a:ext>
            </a:extLst>
          </p:cNvPr>
          <p:cNvPicPr>
            <a:picLocks noChangeAspect="1"/>
          </p:cNvPicPr>
          <p:nvPr/>
        </p:nvPicPr>
        <p:blipFill rotWithShape="1">
          <a:blip r:embed="rId2"/>
          <a:srcRect l="17776" r="9818" b="-2"/>
          <a:stretch/>
        </p:blipFill>
        <p:spPr>
          <a:xfrm>
            <a:off x="6090613" y="640082"/>
            <a:ext cx="5461724" cy="5577837"/>
          </a:xfrm>
          <a:prstGeom prst="rect">
            <a:avLst/>
          </a:prstGeom>
          <a:effectLst/>
        </p:spPr>
      </p:pic>
    </p:spTree>
    <p:extLst>
      <p:ext uri="{BB962C8B-B14F-4D97-AF65-F5344CB8AC3E}">
        <p14:creationId xmlns:p14="http://schemas.microsoft.com/office/powerpoint/2010/main" val="31828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t="35406" r="1" b="6345"/>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081" r="1" b="2014"/>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7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el 2"/>
          <p:cNvSpPr>
            <a:spLocks noGrp="1"/>
          </p:cNvSpPr>
          <p:nvPr>
            <p:ph type="title"/>
          </p:nvPr>
        </p:nvSpPr>
        <p:spPr>
          <a:xfrm>
            <a:off x="804998" y="798445"/>
            <a:ext cx="4803636" cy="1311664"/>
          </a:xfrm>
        </p:spPr>
        <p:txBody>
          <a:bodyPr vert="horz" lIns="91440" tIns="45720" rIns="91440" bIns="45720" rtlCol="0" anchor="ctr">
            <a:normAutofit/>
          </a:bodyPr>
          <a:lstStyle/>
          <a:p>
            <a:r>
              <a:rPr lang="en-US" sz="4000" kern="1200">
                <a:solidFill>
                  <a:srgbClr val="000000"/>
                </a:solidFill>
                <a:latin typeface="+mj-lt"/>
                <a:ea typeface="+mj-ea"/>
                <a:cs typeface="+mj-cs"/>
              </a:rPr>
              <a:t>Anatomie/fysiologie</a:t>
            </a:r>
          </a:p>
        </p:txBody>
      </p:sp>
      <p:sp>
        <p:nvSpPr>
          <p:cNvPr id="2" name="Tijdelijke aanduiding voor inhoud 1"/>
          <p:cNvSpPr>
            <a:spLocks noGrp="1"/>
          </p:cNvSpPr>
          <p:nvPr>
            <p:ph idx="1"/>
          </p:nvPr>
        </p:nvSpPr>
        <p:spPr>
          <a:xfrm>
            <a:off x="804997" y="2272143"/>
            <a:ext cx="4803637" cy="3788830"/>
          </a:xfrm>
        </p:spPr>
        <p:txBody>
          <a:bodyPr vert="horz" lIns="91440" tIns="45720" rIns="91440" bIns="45720" rtlCol="0" anchor="ctr">
            <a:normAutofit/>
          </a:bodyPr>
          <a:lstStyle/>
          <a:p>
            <a:pPr marL="0" indent="-228600" defTabSz="914400"/>
            <a:r>
              <a:rPr lang="en-US" sz="2400" dirty="0">
                <a:solidFill>
                  <a:srgbClr val="000000"/>
                </a:solidFill>
                <a:cs typeface="+mn-cs"/>
              </a:rPr>
              <a:t>De </a:t>
            </a:r>
            <a:r>
              <a:rPr lang="en-US" sz="2400" dirty="0" err="1">
                <a:solidFill>
                  <a:srgbClr val="000000"/>
                </a:solidFill>
                <a:cs typeface="+mn-cs"/>
              </a:rPr>
              <a:t>urinewegen</a:t>
            </a:r>
            <a:r>
              <a:rPr lang="en-US" sz="2400" dirty="0">
                <a:solidFill>
                  <a:srgbClr val="000000"/>
                </a:solidFill>
                <a:cs typeface="+mn-cs"/>
              </a:rPr>
              <a:t>: </a:t>
            </a:r>
          </a:p>
          <a:p>
            <a:pPr indent="-228600" defTabSz="914400"/>
            <a:r>
              <a:rPr lang="en-US" sz="2400" dirty="0" err="1">
                <a:solidFill>
                  <a:srgbClr val="000000"/>
                </a:solidFill>
                <a:cs typeface="+mn-cs"/>
              </a:rPr>
              <a:t>hogere</a:t>
            </a:r>
            <a:r>
              <a:rPr lang="en-US" sz="2400" dirty="0">
                <a:solidFill>
                  <a:srgbClr val="000000"/>
                </a:solidFill>
                <a:cs typeface="+mn-cs"/>
              </a:rPr>
              <a:t> </a:t>
            </a:r>
            <a:r>
              <a:rPr lang="en-US" sz="2400" dirty="0" err="1">
                <a:solidFill>
                  <a:srgbClr val="000000"/>
                </a:solidFill>
                <a:cs typeface="+mn-cs"/>
              </a:rPr>
              <a:t>urinewegen</a:t>
            </a:r>
            <a:r>
              <a:rPr lang="en-US" sz="2400" dirty="0">
                <a:solidFill>
                  <a:srgbClr val="000000"/>
                </a:solidFill>
                <a:cs typeface="+mn-cs"/>
              </a:rPr>
              <a:t>: </a:t>
            </a:r>
            <a:r>
              <a:rPr lang="en-US" sz="2400" dirty="0" err="1">
                <a:solidFill>
                  <a:srgbClr val="000000"/>
                </a:solidFill>
                <a:cs typeface="+mn-cs"/>
              </a:rPr>
              <a:t>nieren</a:t>
            </a:r>
            <a:r>
              <a:rPr lang="en-US" sz="2400" dirty="0">
                <a:solidFill>
                  <a:srgbClr val="000000"/>
                </a:solidFill>
                <a:cs typeface="+mn-cs"/>
              </a:rPr>
              <a:t> en </a:t>
            </a:r>
            <a:r>
              <a:rPr lang="en-US" sz="2400" dirty="0" err="1">
                <a:solidFill>
                  <a:srgbClr val="000000"/>
                </a:solidFill>
                <a:cs typeface="+mn-cs"/>
              </a:rPr>
              <a:t>urineleiders</a:t>
            </a:r>
            <a:endParaRPr lang="en-US" sz="2400" dirty="0">
              <a:solidFill>
                <a:srgbClr val="000000"/>
              </a:solidFill>
              <a:cs typeface="+mn-cs"/>
            </a:endParaRPr>
          </a:p>
          <a:p>
            <a:pPr indent="-228600" defTabSz="914400"/>
            <a:r>
              <a:rPr lang="en-US" sz="2400" dirty="0" err="1">
                <a:solidFill>
                  <a:srgbClr val="000000"/>
                </a:solidFill>
                <a:cs typeface="+mn-cs"/>
              </a:rPr>
              <a:t>lagere</a:t>
            </a:r>
            <a:r>
              <a:rPr lang="en-US" sz="2400" dirty="0">
                <a:solidFill>
                  <a:srgbClr val="000000"/>
                </a:solidFill>
                <a:cs typeface="+mn-cs"/>
              </a:rPr>
              <a:t> </a:t>
            </a:r>
            <a:r>
              <a:rPr lang="en-US" sz="2400" dirty="0" err="1">
                <a:solidFill>
                  <a:srgbClr val="000000"/>
                </a:solidFill>
                <a:cs typeface="+mn-cs"/>
              </a:rPr>
              <a:t>urinewegen</a:t>
            </a:r>
            <a:r>
              <a:rPr lang="en-US" sz="2400" dirty="0">
                <a:solidFill>
                  <a:srgbClr val="000000"/>
                </a:solidFill>
                <a:cs typeface="+mn-cs"/>
              </a:rPr>
              <a:t>: </a:t>
            </a:r>
            <a:r>
              <a:rPr lang="en-US" sz="2400" dirty="0" err="1">
                <a:solidFill>
                  <a:srgbClr val="000000"/>
                </a:solidFill>
                <a:cs typeface="+mn-cs"/>
              </a:rPr>
              <a:t>blaas</a:t>
            </a:r>
            <a:r>
              <a:rPr lang="en-US" sz="2400" dirty="0">
                <a:solidFill>
                  <a:srgbClr val="000000"/>
                </a:solidFill>
                <a:cs typeface="+mn-cs"/>
              </a:rPr>
              <a:t> en urethra</a:t>
            </a:r>
          </a:p>
          <a:p>
            <a:pPr indent="-228600" defTabSz="914400"/>
            <a:endParaRPr lang="en-US" sz="2000" dirty="0">
              <a:solidFill>
                <a:srgbClr val="000000"/>
              </a:solidFill>
              <a:latin typeface="+mn-lt"/>
              <a:cs typeface="+mn-cs"/>
            </a:endParaRPr>
          </a:p>
        </p:txBody>
      </p:sp>
    </p:spTree>
    <p:extLst>
      <p:ext uri="{BB962C8B-B14F-4D97-AF65-F5344CB8AC3E}">
        <p14:creationId xmlns:p14="http://schemas.microsoft.com/office/powerpoint/2010/main" val="129034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48929" y="629266"/>
            <a:ext cx="3651467" cy="1676603"/>
          </a:xfrm>
        </p:spPr>
        <p:txBody>
          <a:bodyPr vert="horz" lIns="91440" tIns="45720" rIns="91440" bIns="45720" rtlCol="0" anchor="ctr">
            <a:normAutofit/>
          </a:bodyPr>
          <a:lstStyle/>
          <a:p>
            <a:r>
              <a:rPr lang="en-US" sz="3400">
                <a:solidFill>
                  <a:schemeClr val="tx1"/>
                </a:solidFill>
                <a:latin typeface="+mj-lt"/>
              </a:rPr>
              <a:t>Anatomie/fysiologie van de man</a:t>
            </a:r>
          </a:p>
        </p:txBody>
      </p:sp>
      <p:sp>
        <p:nvSpPr>
          <p:cNvPr id="2" name="Tijdelijke aanduiding voor inhoud 1"/>
          <p:cNvSpPr>
            <a:spLocks noGrp="1"/>
          </p:cNvSpPr>
          <p:nvPr>
            <p:ph idx="1"/>
          </p:nvPr>
        </p:nvSpPr>
        <p:spPr>
          <a:xfrm>
            <a:off x="648931" y="2438400"/>
            <a:ext cx="3651466" cy="3785419"/>
          </a:xfrm>
        </p:spPr>
        <p:txBody>
          <a:bodyPr vert="horz" lIns="91440" tIns="45720" rIns="91440" bIns="45720" rtlCol="0">
            <a:normAutofit/>
          </a:bodyPr>
          <a:lstStyle/>
          <a:p>
            <a:pPr indent="-228600" defTabSz="914400"/>
            <a:r>
              <a:rPr lang="en-US" sz="2400" dirty="0">
                <a:solidFill>
                  <a:schemeClr val="tx1"/>
                </a:solidFill>
                <a:cs typeface="+mn-cs"/>
              </a:rPr>
              <a:t>Urethra 20 cm</a:t>
            </a:r>
          </a:p>
          <a:p>
            <a:pPr indent="-228600" defTabSz="914400"/>
            <a:r>
              <a:rPr lang="en-US" sz="2400" dirty="0" err="1">
                <a:solidFill>
                  <a:schemeClr val="tx1"/>
                </a:solidFill>
                <a:cs typeface="+mn-cs"/>
              </a:rPr>
              <a:t>Prostaat</a:t>
            </a:r>
            <a:r>
              <a:rPr lang="en-US" sz="2400" dirty="0">
                <a:solidFill>
                  <a:schemeClr val="tx1"/>
                </a:solidFill>
                <a:cs typeface="+mn-cs"/>
              </a:rPr>
              <a:t> </a:t>
            </a:r>
            <a:r>
              <a:rPr lang="en-US" sz="2400" dirty="0" err="1">
                <a:solidFill>
                  <a:schemeClr val="tx1"/>
                </a:solidFill>
                <a:cs typeface="+mn-cs"/>
              </a:rPr>
              <a:t>zwakke</a:t>
            </a:r>
            <a:r>
              <a:rPr lang="en-US" sz="2400" dirty="0">
                <a:solidFill>
                  <a:schemeClr val="tx1"/>
                </a:solidFill>
                <a:cs typeface="+mn-cs"/>
              </a:rPr>
              <a:t> </a:t>
            </a:r>
            <a:r>
              <a:rPr lang="en-US" sz="2400" dirty="0" err="1">
                <a:solidFill>
                  <a:schemeClr val="tx1"/>
                </a:solidFill>
                <a:cs typeface="+mn-cs"/>
              </a:rPr>
              <a:t>plek</a:t>
            </a:r>
            <a:endParaRPr lang="en-US" sz="2400" dirty="0">
              <a:solidFill>
                <a:schemeClr val="tx1"/>
              </a:solidFill>
              <a:cs typeface="+mn-cs"/>
            </a:endParaRPr>
          </a:p>
          <a:p>
            <a:pPr indent="-228600" defTabSz="914400"/>
            <a:endParaRPr lang="en-US" sz="1800" dirty="0">
              <a:solidFill>
                <a:schemeClr val="tx1"/>
              </a:solidFill>
              <a:latin typeface="+mn-lt"/>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34" r="-2" b="-2"/>
          <a:stretch/>
        </p:blipFill>
        <p:spPr bwMode="auto">
          <a:xfrm>
            <a:off x="4639056" y="10"/>
            <a:ext cx="7552944"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03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48929" y="629266"/>
            <a:ext cx="3651467" cy="1676603"/>
          </a:xfrm>
        </p:spPr>
        <p:txBody>
          <a:bodyPr vert="horz" lIns="91440" tIns="45720" rIns="91440" bIns="45720" rtlCol="0" anchor="ctr">
            <a:normAutofit/>
          </a:bodyPr>
          <a:lstStyle/>
          <a:p>
            <a:r>
              <a:rPr lang="en-US" sz="3400">
                <a:solidFill>
                  <a:schemeClr val="tx1"/>
                </a:solidFill>
                <a:latin typeface="+mj-lt"/>
              </a:rPr>
              <a:t>Anatomie/fysiologie van de vrouw</a:t>
            </a:r>
          </a:p>
        </p:txBody>
      </p:sp>
      <p:sp>
        <p:nvSpPr>
          <p:cNvPr id="2" name="Tijdelijke aanduiding voor inhoud 1"/>
          <p:cNvSpPr>
            <a:spLocks noGrp="1"/>
          </p:cNvSpPr>
          <p:nvPr>
            <p:ph idx="1"/>
          </p:nvPr>
        </p:nvSpPr>
        <p:spPr>
          <a:xfrm>
            <a:off x="648931" y="2438400"/>
            <a:ext cx="3651466" cy="3785419"/>
          </a:xfrm>
        </p:spPr>
        <p:txBody>
          <a:bodyPr vert="horz" lIns="91440" tIns="45720" rIns="91440" bIns="45720" rtlCol="0">
            <a:normAutofit/>
          </a:bodyPr>
          <a:lstStyle/>
          <a:p>
            <a:pPr indent="-228600" defTabSz="914400"/>
            <a:r>
              <a:rPr lang="en-US" sz="2400" dirty="0">
                <a:solidFill>
                  <a:schemeClr val="tx1"/>
                </a:solidFill>
                <a:cs typeface="+mn-cs"/>
              </a:rPr>
              <a:t>Urethra 3-4 cm</a:t>
            </a:r>
          </a:p>
          <a:p>
            <a:pPr indent="-228600" defTabSz="914400"/>
            <a:r>
              <a:rPr lang="en-US" sz="2400" dirty="0" err="1">
                <a:solidFill>
                  <a:schemeClr val="tx1"/>
                </a:solidFill>
                <a:cs typeface="+mn-cs"/>
              </a:rPr>
              <a:t>Gevoelig</a:t>
            </a:r>
            <a:r>
              <a:rPr lang="en-US" sz="2400" dirty="0">
                <a:solidFill>
                  <a:schemeClr val="tx1"/>
                </a:solidFill>
                <a:cs typeface="+mn-cs"/>
              </a:rPr>
              <a:t> </a:t>
            </a:r>
            <a:r>
              <a:rPr lang="en-US" sz="2400" dirty="0" err="1">
                <a:solidFill>
                  <a:schemeClr val="tx1"/>
                </a:solidFill>
                <a:cs typeface="+mn-cs"/>
              </a:rPr>
              <a:t>voor</a:t>
            </a:r>
            <a:r>
              <a:rPr lang="en-US" sz="2400" dirty="0">
                <a:solidFill>
                  <a:schemeClr val="tx1"/>
                </a:solidFill>
                <a:cs typeface="+mn-cs"/>
              </a:rPr>
              <a:t> </a:t>
            </a:r>
            <a:r>
              <a:rPr lang="en-US" sz="2400" dirty="0" err="1">
                <a:solidFill>
                  <a:schemeClr val="tx1"/>
                </a:solidFill>
                <a:cs typeface="+mn-cs"/>
              </a:rPr>
              <a:t>infecties</a:t>
            </a:r>
            <a:endParaRPr lang="en-US" sz="2400" dirty="0">
              <a:solidFill>
                <a:schemeClr val="tx1"/>
              </a:solidFill>
              <a:cs typeface="+mn-cs"/>
            </a:endParaRPr>
          </a:p>
          <a:p>
            <a:pPr indent="-228600" defTabSz="914400"/>
            <a:r>
              <a:rPr lang="en-US" sz="2400" dirty="0" err="1">
                <a:solidFill>
                  <a:schemeClr val="tx1"/>
                </a:solidFill>
                <a:cs typeface="+mn-cs"/>
              </a:rPr>
              <a:t>Baarmoeder</a:t>
            </a:r>
            <a:endParaRPr lang="en-US" sz="2400" dirty="0">
              <a:solidFill>
                <a:schemeClr val="tx1"/>
              </a:solidFill>
              <a:cs typeface="+mn-cs"/>
            </a:endParaRPr>
          </a:p>
          <a:p>
            <a:pPr indent="-228600" defTabSz="914400"/>
            <a:r>
              <a:rPr lang="en-US" sz="2400" dirty="0" err="1">
                <a:solidFill>
                  <a:schemeClr val="tx1"/>
                </a:solidFill>
                <a:cs typeface="+mn-cs"/>
              </a:rPr>
              <a:t>Bekkenbodem</a:t>
            </a:r>
            <a:endParaRPr lang="en-US" sz="2400" dirty="0">
              <a:solidFill>
                <a:schemeClr val="tx1"/>
              </a:solidFill>
              <a:cs typeface="+mn-cs"/>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65" r="-1" b="-1"/>
          <a:stretch/>
        </p:blipFill>
        <p:spPr bwMode="auto">
          <a:xfrm>
            <a:off x="4639056" y="10"/>
            <a:ext cx="7552944"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99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7A1456E0-D316-42F0-B1C6-82919A365134}"/>
              </a:ext>
            </a:extLst>
          </p:cNvPr>
          <p:cNvPicPr>
            <a:picLocks noChangeAspect="1"/>
          </p:cNvPicPr>
          <p:nvPr/>
        </p:nvPicPr>
        <p:blipFill>
          <a:blip r:embed="rId3"/>
          <a:stretch>
            <a:fillRect/>
          </a:stretch>
        </p:blipFill>
        <p:spPr>
          <a:xfrm>
            <a:off x="4244754" y="3554989"/>
            <a:ext cx="1993385" cy="2279174"/>
          </a:xfrm>
          <a:prstGeom prst="rect">
            <a:avLst/>
          </a:prstGeom>
        </p:spPr>
      </p:pic>
      <p:sp>
        <p:nvSpPr>
          <p:cNvPr id="2" name="Titel 1">
            <a:extLst>
              <a:ext uri="{FF2B5EF4-FFF2-40B4-BE49-F238E27FC236}">
                <a16:creationId xmlns:a16="http://schemas.microsoft.com/office/drawing/2014/main" id="{4B8BC957-1C23-4A1D-9BD7-F2749261D089}"/>
              </a:ext>
            </a:extLst>
          </p:cNvPr>
          <p:cNvSpPr>
            <a:spLocks noGrp="1"/>
          </p:cNvSpPr>
          <p:nvPr>
            <p:ph type="title"/>
          </p:nvPr>
        </p:nvSpPr>
        <p:spPr/>
        <p:txBody>
          <a:bodyPr/>
          <a:lstStyle/>
          <a:p>
            <a:r>
              <a:rPr lang="nl-NL" b="1" dirty="0">
                <a:solidFill>
                  <a:srgbClr val="EF896A"/>
                </a:solidFill>
                <a:latin typeface="Century Gothic" panose="020B0502020202020204" pitchFamily="34" charset="0"/>
              </a:rPr>
              <a:t>Wat is normaal?</a:t>
            </a:r>
          </a:p>
        </p:txBody>
      </p:sp>
      <p:pic>
        <p:nvPicPr>
          <p:cNvPr id="5" name="Afbeelding 4">
            <a:extLst>
              <a:ext uri="{FF2B5EF4-FFF2-40B4-BE49-F238E27FC236}">
                <a16:creationId xmlns:a16="http://schemas.microsoft.com/office/drawing/2014/main" id="{3301B2D5-A41A-42A7-9A16-CE1085EC5F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4977" y="2898996"/>
            <a:ext cx="1897146" cy="1714348"/>
          </a:xfrm>
          <a:prstGeom prst="rect">
            <a:avLst/>
          </a:prstGeom>
        </p:spPr>
      </p:pic>
      <p:pic>
        <p:nvPicPr>
          <p:cNvPr id="2052" name="Picture 4" descr="Regendruppels, Water, Natuur, Vloeistof, Nat, Blauw">
            <a:extLst>
              <a:ext uri="{FF2B5EF4-FFF2-40B4-BE49-F238E27FC236}">
                <a16:creationId xmlns:a16="http://schemas.microsoft.com/office/drawing/2014/main" id="{F2AE801F-93FF-49B9-828E-454DEB333CDD}"/>
              </a:ext>
            </a:extLst>
          </p:cNvPr>
          <p:cNvPicPr>
            <a:picLocks noChangeAspect="1" noChangeArrowheads="1"/>
          </p:cNvPicPr>
          <p:nvPr/>
        </p:nvPicPr>
        <p:blipFill>
          <a:blip r:embed="rId5" cstate="print">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4292764" y="2007326"/>
            <a:ext cx="1755378" cy="130373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C50024E7-50F5-40D3-A102-4E57C585E70D}"/>
              </a:ext>
            </a:extLst>
          </p:cNvPr>
          <p:cNvSpPr txBox="1"/>
          <p:nvPr/>
        </p:nvSpPr>
        <p:spPr>
          <a:xfrm>
            <a:off x="2152651" y="4694578"/>
            <a:ext cx="1554201" cy="715581"/>
          </a:xfrm>
          <a:prstGeom prst="rect">
            <a:avLst/>
          </a:prstGeom>
          <a:noFill/>
        </p:spPr>
        <p:txBody>
          <a:bodyPr wrap="square" rtlCol="0">
            <a:spAutoFit/>
          </a:bodyPr>
          <a:lstStyle/>
          <a:p>
            <a:pPr algn="ctr"/>
            <a:r>
              <a:rPr lang="nl-NL" sz="1350" b="1" dirty="0">
                <a:solidFill>
                  <a:srgbClr val="02528A"/>
                </a:solidFill>
                <a:latin typeface="Century Gothic" panose="020B0502020202020204" pitchFamily="34" charset="0"/>
              </a:rPr>
              <a:t>Bij gemiddelde vochtinname </a:t>
            </a:r>
          </a:p>
          <a:p>
            <a:pPr algn="ctr"/>
            <a:r>
              <a:rPr lang="nl-NL" sz="1350" dirty="0">
                <a:solidFill>
                  <a:srgbClr val="02528A"/>
                </a:solidFill>
                <a:latin typeface="Century Gothic" panose="020B0502020202020204" pitchFamily="34" charset="0"/>
              </a:rPr>
              <a:t>2 liter</a:t>
            </a:r>
          </a:p>
        </p:txBody>
      </p:sp>
      <p:sp>
        <p:nvSpPr>
          <p:cNvPr id="13" name="Tekstvak 12">
            <a:extLst>
              <a:ext uri="{FF2B5EF4-FFF2-40B4-BE49-F238E27FC236}">
                <a16:creationId xmlns:a16="http://schemas.microsoft.com/office/drawing/2014/main" id="{8E2120D1-1844-417F-A041-B2E815C0AF3E}"/>
              </a:ext>
            </a:extLst>
          </p:cNvPr>
          <p:cNvSpPr txBox="1"/>
          <p:nvPr/>
        </p:nvSpPr>
        <p:spPr>
          <a:xfrm>
            <a:off x="4393353" y="2592077"/>
            <a:ext cx="1554201" cy="507831"/>
          </a:xfrm>
          <a:prstGeom prst="rect">
            <a:avLst/>
          </a:prstGeom>
          <a:noFill/>
        </p:spPr>
        <p:txBody>
          <a:bodyPr wrap="square" rtlCol="0">
            <a:spAutoFit/>
          </a:bodyPr>
          <a:lstStyle/>
          <a:p>
            <a:pPr algn="ctr"/>
            <a:r>
              <a:rPr lang="nl-NL" sz="1350" b="1" dirty="0">
                <a:solidFill>
                  <a:srgbClr val="02528A"/>
                </a:solidFill>
                <a:latin typeface="Century Gothic" panose="020B0502020202020204" pitchFamily="34" charset="0"/>
              </a:rPr>
              <a:t>1 – 1,5 liter urine/etmaal</a:t>
            </a:r>
          </a:p>
        </p:txBody>
      </p:sp>
      <p:sp>
        <p:nvSpPr>
          <p:cNvPr id="14" name="Tekstvak 13">
            <a:extLst>
              <a:ext uri="{FF2B5EF4-FFF2-40B4-BE49-F238E27FC236}">
                <a16:creationId xmlns:a16="http://schemas.microsoft.com/office/drawing/2014/main" id="{FCB067C9-5A0A-4963-A251-F86F74C4A19B}"/>
              </a:ext>
            </a:extLst>
          </p:cNvPr>
          <p:cNvSpPr txBox="1"/>
          <p:nvPr/>
        </p:nvSpPr>
        <p:spPr>
          <a:xfrm>
            <a:off x="3581218" y="4983560"/>
            <a:ext cx="3320459" cy="507831"/>
          </a:xfrm>
          <a:prstGeom prst="rect">
            <a:avLst/>
          </a:prstGeom>
          <a:noFill/>
        </p:spPr>
        <p:txBody>
          <a:bodyPr wrap="square" rtlCol="0">
            <a:spAutoFit/>
          </a:bodyPr>
          <a:lstStyle/>
          <a:p>
            <a:pPr algn="ctr"/>
            <a:r>
              <a:rPr lang="nl-NL" sz="1350" b="1" dirty="0">
                <a:solidFill>
                  <a:srgbClr val="02528A"/>
                </a:solidFill>
                <a:latin typeface="Century Gothic" panose="020B0502020202020204" pitchFamily="34" charset="0"/>
              </a:rPr>
              <a:t>Plasfrequentie: </a:t>
            </a:r>
          </a:p>
          <a:p>
            <a:pPr algn="ctr"/>
            <a:r>
              <a:rPr lang="nl-NL" sz="1350" dirty="0">
                <a:solidFill>
                  <a:srgbClr val="02528A"/>
                </a:solidFill>
                <a:latin typeface="Century Gothic" panose="020B0502020202020204" pitchFamily="34" charset="0"/>
              </a:rPr>
              <a:t>5-7x/dag en 1x/nacht </a:t>
            </a:r>
          </a:p>
        </p:txBody>
      </p:sp>
      <p:pic>
        <p:nvPicPr>
          <p:cNvPr id="11" name="Afbeelding 10">
            <a:extLst>
              <a:ext uri="{FF2B5EF4-FFF2-40B4-BE49-F238E27FC236}">
                <a16:creationId xmlns:a16="http://schemas.microsoft.com/office/drawing/2014/main" id="{53BD335C-6C30-42A7-8E68-258BAF10AEA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27374" r="29134"/>
          <a:stretch/>
        </p:blipFill>
        <p:spPr>
          <a:xfrm>
            <a:off x="6871228" y="1551414"/>
            <a:ext cx="3228440" cy="4175493"/>
          </a:xfrm>
          <a:prstGeom prst="rect">
            <a:avLst/>
          </a:prstGeom>
        </p:spPr>
      </p:pic>
      <p:sp>
        <p:nvSpPr>
          <p:cNvPr id="16" name="Tekstvak 15">
            <a:extLst>
              <a:ext uri="{FF2B5EF4-FFF2-40B4-BE49-F238E27FC236}">
                <a16:creationId xmlns:a16="http://schemas.microsoft.com/office/drawing/2014/main" id="{F31EF8F3-3036-42D9-8A99-46604D2EE470}"/>
              </a:ext>
            </a:extLst>
          </p:cNvPr>
          <p:cNvSpPr txBox="1"/>
          <p:nvPr/>
        </p:nvSpPr>
        <p:spPr>
          <a:xfrm>
            <a:off x="7791192" y="3296060"/>
            <a:ext cx="1554201" cy="507831"/>
          </a:xfrm>
          <a:prstGeom prst="rect">
            <a:avLst/>
          </a:prstGeom>
          <a:noFill/>
        </p:spPr>
        <p:txBody>
          <a:bodyPr wrap="square" rtlCol="0">
            <a:spAutoFit/>
          </a:bodyPr>
          <a:lstStyle/>
          <a:p>
            <a:pPr algn="ctr"/>
            <a:r>
              <a:rPr lang="nl-NL" sz="1350" b="1" dirty="0">
                <a:solidFill>
                  <a:srgbClr val="02528A"/>
                </a:solidFill>
                <a:latin typeface="Century Gothic" panose="020B0502020202020204" pitchFamily="34" charset="0"/>
              </a:rPr>
              <a:t>Aandrang</a:t>
            </a:r>
          </a:p>
          <a:p>
            <a:pPr algn="ctr"/>
            <a:r>
              <a:rPr lang="nl-NL" sz="1350" dirty="0">
                <a:solidFill>
                  <a:srgbClr val="02528A"/>
                </a:solidFill>
                <a:latin typeface="Century Gothic" panose="020B0502020202020204" pitchFamily="34" charset="0"/>
              </a:rPr>
              <a:t>0 – 200ml</a:t>
            </a:r>
          </a:p>
        </p:txBody>
      </p:sp>
      <p:sp>
        <p:nvSpPr>
          <p:cNvPr id="17" name="Tekstvak 16">
            <a:extLst>
              <a:ext uri="{FF2B5EF4-FFF2-40B4-BE49-F238E27FC236}">
                <a16:creationId xmlns:a16="http://schemas.microsoft.com/office/drawing/2014/main" id="{57773EBF-ADC8-4198-91BE-B8734E1E4129}"/>
              </a:ext>
            </a:extLst>
          </p:cNvPr>
          <p:cNvSpPr txBox="1"/>
          <p:nvPr/>
        </p:nvSpPr>
        <p:spPr>
          <a:xfrm>
            <a:off x="7791192" y="2548466"/>
            <a:ext cx="1554201" cy="507831"/>
          </a:xfrm>
          <a:prstGeom prst="rect">
            <a:avLst/>
          </a:prstGeom>
          <a:noFill/>
        </p:spPr>
        <p:txBody>
          <a:bodyPr wrap="square" rtlCol="0">
            <a:spAutoFit/>
          </a:bodyPr>
          <a:lstStyle/>
          <a:p>
            <a:pPr algn="ctr"/>
            <a:r>
              <a:rPr lang="nl-NL" sz="1350" b="1" dirty="0">
                <a:solidFill>
                  <a:srgbClr val="02528A"/>
                </a:solidFill>
                <a:latin typeface="Century Gothic" panose="020B0502020202020204" pitchFamily="34" charset="0"/>
              </a:rPr>
              <a:t>Hoge nood</a:t>
            </a:r>
          </a:p>
          <a:p>
            <a:pPr algn="ctr"/>
            <a:r>
              <a:rPr lang="nl-NL" sz="1350" dirty="0">
                <a:solidFill>
                  <a:srgbClr val="02528A"/>
                </a:solidFill>
                <a:latin typeface="Century Gothic" panose="020B0502020202020204" pitchFamily="34" charset="0"/>
              </a:rPr>
              <a:t>300 – 400 ml</a:t>
            </a:r>
          </a:p>
        </p:txBody>
      </p:sp>
      <p:pic>
        <p:nvPicPr>
          <p:cNvPr id="20" name="Afbeelding 19" descr="Lijnpijl: curve linksom">
            <a:extLst>
              <a:ext uri="{FF2B5EF4-FFF2-40B4-BE49-F238E27FC236}">
                <a16:creationId xmlns:a16="http://schemas.microsoft.com/office/drawing/2014/main" id="{578A9F6B-995F-49A8-B4F2-DEC346900C0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3410747" flipH="1">
            <a:off x="3424963" y="2278358"/>
            <a:ext cx="685800" cy="685800"/>
          </a:xfrm>
          <a:prstGeom prst="rect">
            <a:avLst/>
          </a:prstGeom>
        </p:spPr>
      </p:pic>
      <p:pic>
        <p:nvPicPr>
          <p:cNvPr id="23" name="Afbeelding 22" descr="Lijnpijl: curve linksom">
            <a:extLst>
              <a:ext uri="{FF2B5EF4-FFF2-40B4-BE49-F238E27FC236}">
                <a16:creationId xmlns:a16="http://schemas.microsoft.com/office/drawing/2014/main" id="{A21E9847-49E3-4B1B-AEEA-F405C6A673A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908923" flipH="1" flipV="1">
            <a:off x="3514421" y="4899074"/>
            <a:ext cx="685800" cy="685800"/>
          </a:xfrm>
          <a:prstGeom prst="rect">
            <a:avLst/>
          </a:prstGeom>
        </p:spPr>
      </p:pic>
    </p:spTree>
    <p:extLst>
      <p:ext uri="{BB962C8B-B14F-4D97-AF65-F5344CB8AC3E}">
        <p14:creationId xmlns:p14="http://schemas.microsoft.com/office/powerpoint/2010/main" val="313396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48929" y="629266"/>
            <a:ext cx="5127031" cy="1676603"/>
          </a:xfrm>
        </p:spPr>
        <p:txBody>
          <a:bodyPr vert="horz" lIns="91440" tIns="45720" rIns="91440" bIns="45720" rtlCol="0" anchor="ctr">
            <a:normAutofit fontScale="90000"/>
          </a:bodyPr>
          <a:lstStyle/>
          <a:p>
            <a:r>
              <a:rPr lang="nl-NL" sz="4400" dirty="0">
                <a:solidFill>
                  <a:srgbClr val="17365D"/>
                </a:solidFill>
              </a:rPr>
              <a:t>Welke factoren zijn belangrijk als ik ongewild urineverlies heb?</a:t>
            </a:r>
            <a:br>
              <a:rPr lang="en-GB" sz="4400" dirty="0">
                <a:solidFill>
                  <a:srgbClr val="17365D"/>
                </a:solidFill>
              </a:rPr>
            </a:br>
            <a:endParaRPr lang="en-US" sz="4400" dirty="0">
              <a:solidFill>
                <a:schemeClr val="tx1"/>
              </a:solidFill>
              <a:latin typeface="+mj-lt"/>
            </a:endParaRPr>
          </a:p>
        </p:txBody>
      </p:sp>
      <p:sp>
        <p:nvSpPr>
          <p:cNvPr id="2" name="Tijdelijke aanduiding voor inhoud 1"/>
          <p:cNvSpPr>
            <a:spLocks noGrp="1"/>
          </p:cNvSpPr>
          <p:nvPr>
            <p:ph idx="1"/>
          </p:nvPr>
        </p:nvSpPr>
        <p:spPr>
          <a:xfrm>
            <a:off x="648930" y="2438400"/>
            <a:ext cx="5127029" cy="3785419"/>
          </a:xfrm>
        </p:spPr>
        <p:txBody>
          <a:bodyPr vert="horz" lIns="91440" tIns="45720" rIns="91440" bIns="45720" rtlCol="0">
            <a:normAutofit/>
          </a:bodyPr>
          <a:lstStyle/>
          <a:p>
            <a:r>
              <a:rPr lang="nl-NL" sz="2400" dirty="0">
                <a:solidFill>
                  <a:schemeClr val="tx1"/>
                </a:solidFill>
              </a:rPr>
              <a:t>Diagnose / huisarts</a:t>
            </a:r>
          </a:p>
          <a:p>
            <a:r>
              <a:rPr lang="nl-NL" sz="2400" dirty="0">
                <a:solidFill>
                  <a:schemeClr val="tx1"/>
                </a:solidFill>
              </a:rPr>
              <a:t>Genoeg drinken en juiste plashouding</a:t>
            </a:r>
          </a:p>
          <a:p>
            <a:r>
              <a:rPr lang="nl-NL" sz="2400" dirty="0">
                <a:solidFill>
                  <a:schemeClr val="tx1"/>
                </a:solidFill>
              </a:rPr>
              <a:t>Blijven bewegen en genoeg drinken</a:t>
            </a:r>
          </a:p>
          <a:p>
            <a:r>
              <a:rPr lang="nl-NL" sz="2400" dirty="0">
                <a:solidFill>
                  <a:schemeClr val="tx1"/>
                </a:solidFill>
              </a:rPr>
              <a:t>Gezonde voeding en levensstijl</a:t>
            </a:r>
          </a:p>
          <a:p>
            <a:pPr indent="-228600" defTabSz="914400"/>
            <a:endParaRPr lang="en-US" dirty="0">
              <a:solidFill>
                <a:schemeClr val="tx1"/>
              </a:solidFill>
              <a:latin typeface="+mn-lt"/>
              <a:cs typeface="+mn-cs"/>
            </a:endParaRPr>
          </a:p>
        </p:txBody>
      </p:sp>
      <p:grpSp>
        <p:nvGrpSpPr>
          <p:cNvPr id="5" name="Groep 4">
            <a:extLst>
              <a:ext uri="{FF2B5EF4-FFF2-40B4-BE49-F238E27FC236}">
                <a16:creationId xmlns:a16="http://schemas.microsoft.com/office/drawing/2014/main" id="{FA228685-9DF2-45AA-AC64-CBC6032F7F49}"/>
              </a:ext>
            </a:extLst>
          </p:cNvPr>
          <p:cNvGrpSpPr/>
          <p:nvPr/>
        </p:nvGrpSpPr>
        <p:grpSpPr>
          <a:xfrm>
            <a:off x="6948263" y="1213338"/>
            <a:ext cx="3127721" cy="4217257"/>
            <a:chOff x="6948264" y="2879682"/>
            <a:chExt cx="1512168" cy="2550913"/>
          </a:xfrm>
        </p:grpSpPr>
        <p:pic>
          <p:nvPicPr>
            <p:cNvPr id="6" name="Afbeelding 5">
              <a:extLst>
                <a:ext uri="{FF2B5EF4-FFF2-40B4-BE49-F238E27FC236}">
                  <a16:creationId xmlns:a16="http://schemas.microsoft.com/office/drawing/2014/main" id="{52055F01-93DF-49EB-B5D5-597481F893EA}"/>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48264" y="3084127"/>
              <a:ext cx="1512168" cy="2346468"/>
            </a:xfrm>
            <a:prstGeom prst="rect">
              <a:avLst/>
            </a:prstGeom>
          </p:spPr>
        </p:pic>
        <p:sp>
          <p:nvSpPr>
            <p:cNvPr id="7" name="Rechthoek 6">
              <a:extLst>
                <a:ext uri="{FF2B5EF4-FFF2-40B4-BE49-F238E27FC236}">
                  <a16:creationId xmlns:a16="http://schemas.microsoft.com/office/drawing/2014/main" id="{E0D4DEF1-F673-44DA-8AF1-FFB7005CF89E}"/>
                </a:ext>
              </a:extLst>
            </p:cNvPr>
            <p:cNvSpPr/>
            <p:nvPr/>
          </p:nvSpPr>
          <p:spPr>
            <a:xfrm>
              <a:off x="8144707" y="3917741"/>
              <a:ext cx="216024" cy="57606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A155C08A-9B7F-4D50-89C2-EB3230ED6C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061" b="97902" l="1153" r="99568"/>
                      </a14:imgEffect>
                    </a14:imgLayer>
                  </a14:imgProps>
                </a:ext>
              </a:extLst>
            </a:blip>
            <a:stretch>
              <a:fillRect/>
            </a:stretch>
          </p:blipFill>
          <p:spPr>
            <a:xfrm>
              <a:off x="7555671" y="2879682"/>
              <a:ext cx="805060" cy="497652"/>
            </a:xfrm>
            <a:prstGeom prst="rect">
              <a:avLst/>
            </a:prstGeom>
          </p:spPr>
        </p:pic>
      </p:grpSp>
    </p:spTree>
    <p:extLst>
      <p:ext uri="{BB962C8B-B14F-4D97-AF65-F5344CB8AC3E}">
        <p14:creationId xmlns:p14="http://schemas.microsoft.com/office/powerpoint/2010/main" val="268222011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8016</TotalTime>
  <Words>997</Words>
  <Application>Microsoft Office PowerPoint</Application>
  <PresentationFormat>Breedbeeld</PresentationFormat>
  <Paragraphs>275</Paragraphs>
  <Slides>31</Slides>
  <Notes>27</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31</vt:i4>
      </vt:variant>
    </vt:vector>
  </HeadingPairs>
  <TitlesOfParts>
    <vt:vector size="40" baseType="lpstr">
      <vt:lpstr>Arial</vt:lpstr>
      <vt:lpstr>Arial Black</vt:lpstr>
      <vt:lpstr>Calibri</vt:lpstr>
      <vt:lpstr>Calibri Light</vt:lpstr>
      <vt:lpstr>Century Gothic</vt:lpstr>
      <vt:lpstr>Gotham Medium</vt:lpstr>
      <vt:lpstr>Osaka</vt:lpstr>
      <vt:lpstr>Verdana</vt:lpstr>
      <vt:lpstr>Kantoorthema</vt:lpstr>
      <vt:lpstr>Wat is incontinentie?</vt:lpstr>
      <vt:lpstr>Vormen van incontinentie?</vt:lpstr>
      <vt:lpstr>Mate van incontinentie</vt:lpstr>
      <vt:lpstr>Hoeveel mensen zijn er incontinent in Nederland?</vt:lpstr>
      <vt:lpstr>Anatomie/fysiologie</vt:lpstr>
      <vt:lpstr>Anatomie/fysiologie van de man</vt:lpstr>
      <vt:lpstr>Anatomie/fysiologie van de vrouw</vt:lpstr>
      <vt:lpstr>Wat is normaal?</vt:lpstr>
      <vt:lpstr>Welke factoren zijn belangrijk als ik ongewild urineverlies heb? </vt:lpstr>
      <vt:lpstr> </vt:lpstr>
      <vt:lpstr>PowerPoint-presentatie</vt:lpstr>
      <vt:lpstr> </vt:lpstr>
      <vt:lpstr>PowerPoint-presentatie</vt:lpstr>
      <vt:lpstr>PowerPoint-presentatie</vt:lpstr>
      <vt:lpstr>Keuze en vergoeding</vt:lpstr>
      <vt:lpstr> </vt:lpstr>
      <vt:lpstr>PowerPoint-presentatie</vt:lpstr>
      <vt:lpstr>Huidgezondheid</vt:lpstr>
      <vt:lpstr>Eisen incontinentiematerialen</vt:lpstr>
      <vt:lpstr>Soorten producten</vt:lpstr>
      <vt:lpstr>Eendelig en tweedelig systeem</vt:lpstr>
      <vt:lpstr>Inleggers</vt:lpstr>
      <vt:lpstr>Inleggers</vt:lpstr>
      <vt:lpstr>Inleggers</vt:lpstr>
      <vt:lpstr>Fixatiebroekjes</vt:lpstr>
      <vt:lpstr>Broekjes</vt:lpstr>
      <vt:lpstr>Slips</vt:lpstr>
      <vt:lpstr>Slips</vt:lpstr>
      <vt:lpstr>Flex</vt:lpstr>
      <vt:lpstr>Onderleggers</vt:lpstr>
      <vt:lpstr>Andere mogelijkheden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Joris Logtens</dc:creator>
  <cp:lastModifiedBy>Sandra Wijdenes</cp:lastModifiedBy>
  <cp:revision>37</cp:revision>
  <cp:lastPrinted>2019-02-19T08:46:47Z</cp:lastPrinted>
  <dcterms:created xsi:type="dcterms:W3CDTF">2018-09-04T09:18:31Z</dcterms:created>
  <dcterms:modified xsi:type="dcterms:W3CDTF">2019-02-28T09:51:47Z</dcterms:modified>
</cp:coreProperties>
</file>