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sldIdLst>
    <p:sldId id="286" r:id="rId2"/>
    <p:sldId id="287" r:id="rId3"/>
    <p:sldId id="293" r:id="rId4"/>
    <p:sldId id="288" r:id="rId5"/>
    <p:sldId id="294" r:id="rId6"/>
    <p:sldId id="289" r:id="rId7"/>
    <p:sldId id="295" r:id="rId8"/>
    <p:sldId id="291" r:id="rId9"/>
    <p:sldId id="341" r:id="rId10"/>
    <p:sldId id="296" r:id="rId11"/>
    <p:sldId id="297" r:id="rId12"/>
    <p:sldId id="298" r:id="rId13"/>
    <p:sldId id="305" r:id="rId14"/>
    <p:sldId id="306" r:id="rId15"/>
    <p:sldId id="299" r:id="rId16"/>
    <p:sldId id="308" r:id="rId17"/>
    <p:sldId id="309" r:id="rId18"/>
    <p:sldId id="342" r:id="rId19"/>
    <p:sldId id="310" r:id="rId20"/>
    <p:sldId id="304" r:id="rId21"/>
    <p:sldId id="303" r:id="rId22"/>
    <p:sldId id="307" r:id="rId23"/>
    <p:sldId id="311" r:id="rId24"/>
    <p:sldId id="312" r:id="rId25"/>
    <p:sldId id="313" r:id="rId26"/>
    <p:sldId id="314" r:id="rId27"/>
    <p:sldId id="315" r:id="rId28"/>
    <p:sldId id="316" r:id="rId29"/>
    <p:sldId id="317" r:id="rId30"/>
    <p:sldId id="318" r:id="rId31"/>
    <p:sldId id="319" r:id="rId32"/>
    <p:sldId id="320" r:id="rId33"/>
    <p:sldId id="321" r:id="rId34"/>
    <p:sldId id="300" r:id="rId35"/>
    <p:sldId id="322" r:id="rId36"/>
    <p:sldId id="323" r:id="rId37"/>
    <p:sldId id="301" r:id="rId38"/>
    <p:sldId id="324" r:id="rId39"/>
    <p:sldId id="335" r:id="rId40"/>
    <p:sldId id="325" r:id="rId41"/>
    <p:sldId id="326" r:id="rId42"/>
    <p:sldId id="327" r:id="rId43"/>
    <p:sldId id="328" r:id="rId44"/>
    <p:sldId id="329" r:id="rId45"/>
    <p:sldId id="343" r:id="rId46"/>
    <p:sldId id="330" r:id="rId47"/>
    <p:sldId id="339" r:id="rId48"/>
    <p:sldId id="340" r:id="rId49"/>
    <p:sldId id="331" r:id="rId50"/>
    <p:sldId id="332" r:id="rId51"/>
    <p:sldId id="333" r:id="rId52"/>
    <p:sldId id="334" r:id="rId53"/>
    <p:sldId id="336" r:id="rId54"/>
    <p:sldId id="337" r:id="rId55"/>
    <p:sldId id="338" r:id="rId5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265FF0-1C71-4FB0-968A-6580E6167325}" v="65" dt="2024-02-06T08:56:30.3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22" d="100"/>
          <a:sy n="122" d="100"/>
        </p:scale>
        <p:origin x="96" y="126"/>
      </p:cViewPr>
      <p:guideLst/>
    </p:cSldViewPr>
  </p:slideViewPr>
  <p:notesTextViewPr>
    <p:cViewPr>
      <p:scale>
        <a:sx n="1" d="1"/>
        <a:sy n="1" d="1"/>
      </p:scale>
      <p:origin x="0" y="0"/>
    </p:cViewPr>
  </p:notesTextViewPr>
  <p:notesViewPr>
    <p:cSldViewPr snapToGrid="0">
      <p:cViewPr varScale="1">
        <p:scale>
          <a:sx n="67" d="100"/>
          <a:sy n="67" d="100"/>
        </p:scale>
        <p:origin x="2826"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ra Willemse -  Huijbrechtse" userId="6b718afb-f99a-4680-b105-8aec992d6ee5" providerId="ADAL" clId="{14265FF0-1C71-4FB0-968A-6580E6167325}"/>
    <pc:docChg chg="undo custSel addSld delSld modSld sldOrd">
      <pc:chgData name="Petra Willemse -  Huijbrechtse" userId="6b718afb-f99a-4680-b105-8aec992d6ee5" providerId="ADAL" clId="{14265FF0-1C71-4FB0-968A-6580E6167325}" dt="2024-02-07T10:44:01.692" v="17129"/>
      <pc:docMkLst>
        <pc:docMk/>
      </pc:docMkLst>
      <pc:sldChg chg="del">
        <pc:chgData name="Petra Willemse -  Huijbrechtse" userId="6b718afb-f99a-4680-b105-8aec992d6ee5" providerId="ADAL" clId="{14265FF0-1C71-4FB0-968A-6580E6167325}" dt="2024-01-29T09:29:27.674" v="180" actId="2696"/>
        <pc:sldMkLst>
          <pc:docMk/>
          <pc:sldMk cId="370084293" sldId="256"/>
        </pc:sldMkLst>
      </pc:sldChg>
      <pc:sldChg chg="modSp add del mod">
        <pc:chgData name="Petra Willemse -  Huijbrechtse" userId="6b718afb-f99a-4680-b105-8aec992d6ee5" providerId="ADAL" clId="{14265FF0-1C71-4FB0-968A-6580E6167325}" dt="2024-02-05T08:28:08.139" v="275" actId="47"/>
        <pc:sldMkLst>
          <pc:docMk/>
          <pc:sldMk cId="2874778570" sldId="271"/>
        </pc:sldMkLst>
        <pc:spChg chg="mod">
          <ac:chgData name="Petra Willemse -  Huijbrechtse" userId="6b718afb-f99a-4680-b105-8aec992d6ee5" providerId="ADAL" clId="{14265FF0-1C71-4FB0-968A-6580E6167325}" dt="2024-02-05T08:28:05.673" v="274" actId="21"/>
          <ac:spMkLst>
            <pc:docMk/>
            <pc:sldMk cId="2874778570" sldId="271"/>
            <ac:spMk id="9" creationId="{00000000-0000-0000-0000-000000000000}"/>
          </ac:spMkLst>
        </pc:spChg>
      </pc:sldChg>
      <pc:sldChg chg="addSp modSp new del">
        <pc:chgData name="Petra Willemse -  Huijbrechtse" userId="6b718afb-f99a-4680-b105-8aec992d6ee5" providerId="ADAL" clId="{14265FF0-1C71-4FB0-968A-6580E6167325}" dt="2024-01-29T09:30:23.417" v="183" actId="47"/>
        <pc:sldMkLst>
          <pc:docMk/>
          <pc:sldMk cId="608312531" sldId="272"/>
        </pc:sldMkLst>
        <pc:picChg chg="add mod">
          <ac:chgData name="Petra Willemse -  Huijbrechtse" userId="6b718afb-f99a-4680-b105-8aec992d6ee5" providerId="ADAL" clId="{14265FF0-1C71-4FB0-968A-6580E6167325}" dt="2024-01-29T09:30:12.742" v="182"/>
          <ac:picMkLst>
            <pc:docMk/>
            <pc:sldMk cId="608312531" sldId="272"/>
            <ac:picMk id="4" creationId="{EBF05A94-98F6-9063-0AD8-B876B19F95C4}"/>
          </ac:picMkLst>
        </pc:picChg>
      </pc:sldChg>
      <pc:sldChg chg="addSp delSp modSp new del">
        <pc:chgData name="Petra Willemse -  Huijbrechtse" userId="6b718afb-f99a-4680-b105-8aec992d6ee5" providerId="ADAL" clId="{14265FF0-1C71-4FB0-968A-6580E6167325}" dt="2024-01-29T09:42:01.802" v="188" actId="47"/>
        <pc:sldMkLst>
          <pc:docMk/>
          <pc:sldMk cId="4013855303" sldId="272"/>
        </pc:sldMkLst>
        <pc:spChg chg="add del">
          <ac:chgData name="Petra Willemse -  Huijbrechtse" userId="6b718afb-f99a-4680-b105-8aec992d6ee5" providerId="ADAL" clId="{14265FF0-1C71-4FB0-968A-6580E6167325}" dt="2024-01-29T09:30:57.380" v="186"/>
          <ac:spMkLst>
            <pc:docMk/>
            <pc:sldMk cId="4013855303" sldId="272"/>
            <ac:spMk id="3" creationId="{26DE1894-C5BD-343B-2D88-872D77F602C6}"/>
          </ac:spMkLst>
        </pc:spChg>
        <pc:picChg chg="add del mod">
          <ac:chgData name="Petra Willemse -  Huijbrechtse" userId="6b718afb-f99a-4680-b105-8aec992d6ee5" providerId="ADAL" clId="{14265FF0-1C71-4FB0-968A-6580E6167325}" dt="2024-01-29T09:30:57.380" v="186"/>
          <ac:picMkLst>
            <pc:docMk/>
            <pc:sldMk cId="4013855303" sldId="272"/>
            <ac:picMk id="4" creationId="{DDDA9DDF-4F32-0039-45FB-C0C75E07F99E}"/>
          </ac:picMkLst>
        </pc:picChg>
      </pc:sldChg>
      <pc:sldChg chg="modSp add del mod">
        <pc:chgData name="Petra Willemse -  Huijbrechtse" userId="6b718afb-f99a-4680-b105-8aec992d6ee5" providerId="ADAL" clId="{14265FF0-1C71-4FB0-968A-6580E6167325}" dt="2024-02-05T08:27:10.112" v="221" actId="47"/>
        <pc:sldMkLst>
          <pc:docMk/>
          <pc:sldMk cId="1163347780" sldId="273"/>
        </pc:sldMkLst>
        <pc:spChg chg="mod">
          <ac:chgData name="Petra Willemse -  Huijbrechtse" userId="6b718afb-f99a-4680-b105-8aec992d6ee5" providerId="ADAL" clId="{14265FF0-1C71-4FB0-968A-6580E6167325}" dt="2024-01-29T09:43:13.053" v="206" actId="20577"/>
          <ac:spMkLst>
            <pc:docMk/>
            <pc:sldMk cId="1163347780" sldId="273"/>
            <ac:spMk id="9" creationId="{00000000-0000-0000-0000-000000000000}"/>
          </ac:spMkLst>
        </pc:spChg>
      </pc:sldChg>
      <pc:sldChg chg="new del">
        <pc:chgData name="Petra Willemse -  Huijbrechtse" userId="6b718afb-f99a-4680-b105-8aec992d6ee5" providerId="ADAL" clId="{14265FF0-1C71-4FB0-968A-6580E6167325}" dt="2024-01-29T09:42:46.353" v="196" actId="47"/>
        <pc:sldMkLst>
          <pc:docMk/>
          <pc:sldMk cId="2978007640" sldId="274"/>
        </pc:sldMkLst>
      </pc:sldChg>
      <pc:sldChg chg="add del">
        <pc:chgData name="Petra Willemse -  Huijbrechtse" userId="6b718afb-f99a-4680-b105-8aec992d6ee5" providerId="ADAL" clId="{14265FF0-1C71-4FB0-968A-6580E6167325}" dt="2024-02-05T08:27:12.083" v="222" actId="47"/>
        <pc:sldMkLst>
          <pc:docMk/>
          <pc:sldMk cId="1117881968" sldId="275"/>
        </pc:sldMkLst>
      </pc:sldChg>
      <pc:sldChg chg="new del">
        <pc:chgData name="Petra Willemse -  Huijbrechtse" userId="6b718afb-f99a-4680-b105-8aec992d6ee5" providerId="ADAL" clId="{14265FF0-1C71-4FB0-968A-6580E6167325}" dt="2024-01-29T09:42:47.416" v="197" actId="47"/>
        <pc:sldMkLst>
          <pc:docMk/>
          <pc:sldMk cId="2424032828" sldId="276"/>
        </pc:sldMkLst>
      </pc:sldChg>
      <pc:sldChg chg="add del">
        <pc:chgData name="Petra Willemse -  Huijbrechtse" userId="6b718afb-f99a-4680-b105-8aec992d6ee5" providerId="ADAL" clId="{14265FF0-1C71-4FB0-968A-6580E6167325}" dt="2024-02-05T08:27:14.796" v="223" actId="47"/>
        <pc:sldMkLst>
          <pc:docMk/>
          <pc:sldMk cId="3764789818" sldId="277"/>
        </pc:sldMkLst>
      </pc:sldChg>
      <pc:sldChg chg="new del">
        <pc:chgData name="Petra Willemse -  Huijbrechtse" userId="6b718afb-f99a-4680-b105-8aec992d6ee5" providerId="ADAL" clId="{14265FF0-1C71-4FB0-968A-6580E6167325}" dt="2024-01-29T09:42:48.818" v="198" actId="47"/>
        <pc:sldMkLst>
          <pc:docMk/>
          <pc:sldMk cId="1771838500" sldId="278"/>
        </pc:sldMkLst>
      </pc:sldChg>
      <pc:sldChg chg="add del">
        <pc:chgData name="Petra Willemse -  Huijbrechtse" userId="6b718afb-f99a-4680-b105-8aec992d6ee5" providerId="ADAL" clId="{14265FF0-1C71-4FB0-968A-6580E6167325}" dt="2024-01-29T09:42:52.842" v="199" actId="47"/>
        <pc:sldMkLst>
          <pc:docMk/>
          <pc:sldMk cId="514144397" sldId="279"/>
        </pc:sldMkLst>
      </pc:sldChg>
      <pc:sldChg chg="add del">
        <pc:chgData name="Petra Willemse -  Huijbrechtse" userId="6b718afb-f99a-4680-b105-8aec992d6ee5" providerId="ADAL" clId="{14265FF0-1C71-4FB0-968A-6580E6167325}" dt="2024-02-05T08:27:16.093" v="224" actId="47"/>
        <pc:sldMkLst>
          <pc:docMk/>
          <pc:sldMk cId="3008867431" sldId="280"/>
        </pc:sldMkLst>
      </pc:sldChg>
      <pc:sldChg chg="add del">
        <pc:chgData name="Petra Willemse -  Huijbrechtse" userId="6b718afb-f99a-4680-b105-8aec992d6ee5" providerId="ADAL" clId="{14265FF0-1C71-4FB0-968A-6580E6167325}" dt="2024-02-05T08:27:17.914" v="225" actId="47"/>
        <pc:sldMkLst>
          <pc:docMk/>
          <pc:sldMk cId="4116229234" sldId="281"/>
        </pc:sldMkLst>
      </pc:sldChg>
      <pc:sldChg chg="addSp delSp modSp new del mod">
        <pc:chgData name="Petra Willemse -  Huijbrechtse" userId="6b718afb-f99a-4680-b105-8aec992d6ee5" providerId="ADAL" clId="{14265FF0-1C71-4FB0-968A-6580E6167325}" dt="2024-02-05T08:32:23.763" v="512" actId="47"/>
        <pc:sldMkLst>
          <pc:docMk/>
          <pc:sldMk cId="194926302" sldId="282"/>
        </pc:sldMkLst>
        <pc:spChg chg="mod">
          <ac:chgData name="Petra Willemse -  Huijbrechtse" userId="6b718afb-f99a-4680-b105-8aec992d6ee5" providerId="ADAL" clId="{14265FF0-1C71-4FB0-968A-6580E6167325}" dt="2024-02-05T08:32:05.091" v="507" actId="6549"/>
          <ac:spMkLst>
            <pc:docMk/>
            <pc:sldMk cId="194926302" sldId="282"/>
            <ac:spMk id="2" creationId="{722AA76D-6381-6B56-5A55-66DEB5E4DAA5}"/>
          </ac:spMkLst>
        </pc:spChg>
        <pc:spChg chg="del">
          <ac:chgData name="Petra Willemse -  Huijbrechtse" userId="6b718afb-f99a-4680-b105-8aec992d6ee5" providerId="ADAL" clId="{14265FF0-1C71-4FB0-968A-6580E6167325}" dt="2024-02-05T08:26:27.300" v="212"/>
          <ac:spMkLst>
            <pc:docMk/>
            <pc:sldMk cId="194926302" sldId="282"/>
            <ac:spMk id="3" creationId="{D8601670-A7B9-46D1-87F4-8E74A831BA14}"/>
          </ac:spMkLst>
        </pc:spChg>
        <pc:picChg chg="add mod">
          <ac:chgData name="Petra Willemse -  Huijbrechtse" userId="6b718afb-f99a-4680-b105-8aec992d6ee5" providerId="ADAL" clId="{14265FF0-1C71-4FB0-968A-6580E6167325}" dt="2024-02-05T08:26:41.381" v="217" actId="1076"/>
          <ac:picMkLst>
            <pc:docMk/>
            <pc:sldMk cId="194926302" sldId="282"/>
            <ac:picMk id="4" creationId="{3CF51A0C-4AE4-5F83-8A8C-C033781E5BFB}"/>
          </ac:picMkLst>
        </pc:picChg>
      </pc:sldChg>
      <pc:sldChg chg="add del">
        <pc:chgData name="Petra Willemse -  Huijbrechtse" userId="6b718afb-f99a-4680-b105-8aec992d6ee5" providerId="ADAL" clId="{14265FF0-1C71-4FB0-968A-6580E6167325}" dt="2024-02-05T08:32:13.625" v="510" actId="47"/>
        <pc:sldMkLst>
          <pc:docMk/>
          <pc:sldMk cId="16528340" sldId="283"/>
        </pc:sldMkLst>
      </pc:sldChg>
      <pc:sldChg chg="add del">
        <pc:chgData name="Petra Willemse -  Huijbrechtse" userId="6b718afb-f99a-4680-b105-8aec992d6ee5" providerId="ADAL" clId="{14265FF0-1C71-4FB0-968A-6580E6167325}" dt="2024-02-05T08:32:12.653" v="509" actId="47"/>
        <pc:sldMkLst>
          <pc:docMk/>
          <pc:sldMk cId="1830266298" sldId="284"/>
        </pc:sldMkLst>
      </pc:sldChg>
      <pc:sldChg chg="add del">
        <pc:chgData name="Petra Willemse -  Huijbrechtse" userId="6b718afb-f99a-4680-b105-8aec992d6ee5" providerId="ADAL" clId="{14265FF0-1C71-4FB0-968A-6580E6167325}" dt="2024-02-05T08:32:11.350" v="508" actId="47"/>
        <pc:sldMkLst>
          <pc:docMk/>
          <pc:sldMk cId="297936504" sldId="285"/>
        </pc:sldMkLst>
      </pc:sldChg>
      <pc:sldChg chg="new del">
        <pc:chgData name="Petra Willemse -  Huijbrechtse" userId="6b718afb-f99a-4680-b105-8aec992d6ee5" providerId="ADAL" clId="{14265FF0-1C71-4FB0-968A-6580E6167325}" dt="2024-02-05T08:29:03.874" v="332" actId="2696"/>
        <pc:sldMkLst>
          <pc:docMk/>
          <pc:sldMk cId="1210741782" sldId="286"/>
        </pc:sldMkLst>
      </pc:sldChg>
      <pc:sldChg chg="addSp delSp modSp new mod ord setBg">
        <pc:chgData name="Petra Willemse -  Huijbrechtse" userId="6b718afb-f99a-4680-b105-8aec992d6ee5" providerId="ADAL" clId="{14265FF0-1C71-4FB0-968A-6580E6167325}" dt="2024-02-05T10:52:04.095" v="10538" actId="14100"/>
        <pc:sldMkLst>
          <pc:docMk/>
          <pc:sldMk cId="1664435698" sldId="286"/>
        </pc:sldMkLst>
        <pc:spChg chg="mod">
          <ac:chgData name="Petra Willemse -  Huijbrechtse" userId="6b718afb-f99a-4680-b105-8aec992d6ee5" providerId="ADAL" clId="{14265FF0-1C71-4FB0-968A-6580E6167325}" dt="2024-02-05T08:31:54.800" v="506" actId="255"/>
          <ac:spMkLst>
            <pc:docMk/>
            <pc:sldMk cId="1664435698" sldId="286"/>
            <ac:spMk id="2" creationId="{3E39556D-3C70-B1CF-6CB2-21004576E141}"/>
          </ac:spMkLst>
        </pc:spChg>
        <pc:spChg chg="mod">
          <ac:chgData name="Petra Willemse -  Huijbrechtse" userId="6b718afb-f99a-4680-b105-8aec992d6ee5" providerId="ADAL" clId="{14265FF0-1C71-4FB0-968A-6580E6167325}" dt="2024-02-05T08:31:08.790" v="500" actId="20577"/>
          <ac:spMkLst>
            <pc:docMk/>
            <pc:sldMk cId="1664435698" sldId="286"/>
            <ac:spMk id="3" creationId="{D7A77DA9-99D1-29CA-58C3-3A5A29A20992}"/>
          </ac:spMkLst>
        </pc:spChg>
        <pc:spChg chg="mod">
          <ac:chgData name="Petra Willemse -  Huijbrechtse" userId="6b718afb-f99a-4680-b105-8aec992d6ee5" providerId="ADAL" clId="{14265FF0-1C71-4FB0-968A-6580E6167325}" dt="2024-02-05T10:52:04.095" v="10538" actId="14100"/>
          <ac:spMkLst>
            <pc:docMk/>
            <pc:sldMk cId="1664435698" sldId="286"/>
            <ac:spMk id="6" creationId="{7363AAF0-155C-6CC2-B8E2-84E07B6D596C}"/>
          </ac:spMkLst>
        </pc:spChg>
        <pc:grpChg chg="add">
          <ac:chgData name="Petra Willemse -  Huijbrechtse" userId="6b718afb-f99a-4680-b105-8aec992d6ee5" providerId="ADAL" clId="{14265FF0-1C71-4FB0-968A-6580E6167325}" dt="2024-02-05T08:30:52.605" v="497" actId="26606"/>
          <ac:grpSpMkLst>
            <pc:docMk/>
            <pc:sldMk cId="1664435698" sldId="286"/>
            <ac:grpSpMk id="10" creationId="{03C6F4E6-30A1-4F63-C8CC-028750B5AACD}"/>
          </ac:grpSpMkLst>
        </pc:grpChg>
        <pc:picChg chg="add del mod">
          <ac:chgData name="Petra Willemse -  Huijbrechtse" userId="6b718afb-f99a-4680-b105-8aec992d6ee5" providerId="ADAL" clId="{14265FF0-1C71-4FB0-968A-6580E6167325}" dt="2024-02-05T08:30:44.284" v="495"/>
          <ac:picMkLst>
            <pc:docMk/>
            <pc:sldMk cId="1664435698" sldId="286"/>
            <ac:picMk id="4" creationId="{350C3893-2825-5D16-F906-639595D7AD04}"/>
          </ac:picMkLst>
        </pc:picChg>
        <pc:picChg chg="add mod">
          <ac:chgData name="Petra Willemse -  Huijbrechtse" userId="6b718afb-f99a-4680-b105-8aec992d6ee5" providerId="ADAL" clId="{14265FF0-1C71-4FB0-968A-6580E6167325}" dt="2024-02-05T08:30:52.605" v="497" actId="26606"/>
          <ac:picMkLst>
            <pc:docMk/>
            <pc:sldMk cId="1664435698" sldId="286"/>
            <ac:picMk id="5" creationId="{7B04FD53-38F5-B056-FF34-25F10EC4E20E}"/>
          </ac:picMkLst>
        </pc:picChg>
      </pc:sldChg>
      <pc:sldChg chg="modSp new del mod">
        <pc:chgData name="Petra Willemse -  Huijbrechtse" userId="6b718afb-f99a-4680-b105-8aec992d6ee5" providerId="ADAL" clId="{14265FF0-1C71-4FB0-968A-6580E6167325}" dt="2024-02-05T08:28:49.404" v="330" actId="47"/>
        <pc:sldMkLst>
          <pc:docMk/>
          <pc:sldMk cId="3559269027" sldId="286"/>
        </pc:sldMkLst>
        <pc:spChg chg="mod">
          <ac:chgData name="Petra Willemse -  Huijbrechtse" userId="6b718afb-f99a-4680-b105-8aec992d6ee5" providerId="ADAL" clId="{14265FF0-1C71-4FB0-968A-6580E6167325}" dt="2024-02-05T08:28:36.012" v="319" actId="20577"/>
          <ac:spMkLst>
            <pc:docMk/>
            <pc:sldMk cId="3559269027" sldId="286"/>
            <ac:spMk id="2" creationId="{7A0224BC-EF90-7F20-28F2-46E82651B940}"/>
          </ac:spMkLst>
        </pc:spChg>
        <pc:spChg chg="mod">
          <ac:chgData name="Petra Willemse -  Huijbrechtse" userId="6b718afb-f99a-4680-b105-8aec992d6ee5" providerId="ADAL" clId="{14265FF0-1C71-4FB0-968A-6580E6167325}" dt="2024-02-05T08:28:42.858" v="329" actId="20577"/>
          <ac:spMkLst>
            <pc:docMk/>
            <pc:sldMk cId="3559269027" sldId="286"/>
            <ac:spMk id="3" creationId="{EBF4BC7F-CC5F-82D9-7D32-C102253893B2}"/>
          </ac:spMkLst>
        </pc:spChg>
      </pc:sldChg>
      <pc:sldChg chg="addSp delSp modSp new del mod">
        <pc:chgData name="Petra Willemse -  Huijbrechtse" userId="6b718afb-f99a-4680-b105-8aec992d6ee5" providerId="ADAL" clId="{14265FF0-1C71-4FB0-968A-6580E6167325}" dt="2024-02-05T08:40:10.246" v="628" actId="47"/>
        <pc:sldMkLst>
          <pc:docMk/>
          <pc:sldMk cId="269150159" sldId="287"/>
        </pc:sldMkLst>
        <pc:spChg chg="del">
          <ac:chgData name="Petra Willemse -  Huijbrechtse" userId="6b718afb-f99a-4680-b105-8aec992d6ee5" providerId="ADAL" clId="{14265FF0-1C71-4FB0-968A-6580E6167325}" dt="2024-02-05T08:37:44.130" v="618"/>
          <ac:spMkLst>
            <pc:docMk/>
            <pc:sldMk cId="269150159" sldId="287"/>
            <ac:spMk id="3" creationId="{3E641892-BAC6-5450-79DA-B4994E2618AE}"/>
          </ac:spMkLst>
        </pc:spChg>
        <pc:spChg chg="add mod">
          <ac:chgData name="Petra Willemse -  Huijbrechtse" userId="6b718afb-f99a-4680-b105-8aec992d6ee5" providerId="ADAL" clId="{14265FF0-1C71-4FB0-968A-6580E6167325}" dt="2024-02-05T08:38:20.106" v="626" actId="1076"/>
          <ac:spMkLst>
            <pc:docMk/>
            <pc:sldMk cId="269150159" sldId="287"/>
            <ac:spMk id="6" creationId="{63168518-A03E-C04B-3F08-6AF1B0D4AC32}"/>
          </ac:spMkLst>
        </pc:spChg>
        <pc:picChg chg="add del mod">
          <ac:chgData name="Petra Willemse -  Huijbrechtse" userId="6b718afb-f99a-4680-b105-8aec992d6ee5" providerId="ADAL" clId="{14265FF0-1C71-4FB0-968A-6580E6167325}" dt="2024-02-05T08:38:12.154" v="624" actId="21"/>
          <ac:picMkLst>
            <pc:docMk/>
            <pc:sldMk cId="269150159" sldId="287"/>
            <ac:picMk id="4" creationId="{3724CCA4-66CB-37AD-9304-F8F188603CD2}"/>
          </ac:picMkLst>
        </pc:picChg>
      </pc:sldChg>
      <pc:sldChg chg="addSp delSp modSp new del mod">
        <pc:chgData name="Petra Willemse -  Huijbrechtse" userId="6b718afb-f99a-4680-b105-8aec992d6ee5" providerId="ADAL" clId="{14265FF0-1C71-4FB0-968A-6580E6167325}" dt="2024-02-05T08:37:33.970" v="616" actId="47"/>
        <pc:sldMkLst>
          <pc:docMk/>
          <pc:sldMk cId="634192950" sldId="287"/>
        </pc:sldMkLst>
        <pc:spChg chg="mod">
          <ac:chgData name="Petra Willemse -  Huijbrechtse" userId="6b718afb-f99a-4680-b105-8aec992d6ee5" providerId="ADAL" clId="{14265FF0-1C71-4FB0-968A-6580E6167325}" dt="2024-02-05T08:37:06.038" v="609" actId="20577"/>
          <ac:spMkLst>
            <pc:docMk/>
            <pc:sldMk cId="634192950" sldId="287"/>
            <ac:spMk id="2" creationId="{8FAE29DF-EE32-0F69-C6D1-099463B1944D}"/>
          </ac:spMkLst>
        </pc:spChg>
        <pc:spChg chg="del">
          <ac:chgData name="Petra Willemse -  Huijbrechtse" userId="6b718afb-f99a-4680-b105-8aec992d6ee5" providerId="ADAL" clId="{14265FF0-1C71-4FB0-968A-6580E6167325}" dt="2024-02-05T08:32:48.500" v="517"/>
          <ac:spMkLst>
            <pc:docMk/>
            <pc:sldMk cId="634192950" sldId="287"/>
            <ac:spMk id="3" creationId="{C2B478C3-C13E-F249-9F1E-B02AD3E3BA57}"/>
          </ac:spMkLst>
        </pc:spChg>
        <pc:picChg chg="add mod">
          <ac:chgData name="Petra Willemse -  Huijbrechtse" userId="6b718afb-f99a-4680-b105-8aec992d6ee5" providerId="ADAL" clId="{14265FF0-1C71-4FB0-968A-6580E6167325}" dt="2024-02-05T08:33:08.221" v="522" actId="1076"/>
          <ac:picMkLst>
            <pc:docMk/>
            <pc:sldMk cId="634192950" sldId="287"/>
            <ac:picMk id="4" creationId="{43245C44-4F6F-A017-AF91-0F4E11E09D17}"/>
          </ac:picMkLst>
        </pc:picChg>
      </pc:sldChg>
      <pc:sldChg chg="addSp modSp new mod modNotes">
        <pc:chgData name="Petra Willemse -  Huijbrechtse" userId="6b718afb-f99a-4680-b105-8aec992d6ee5" providerId="ADAL" clId="{14265FF0-1C71-4FB0-968A-6580E6167325}" dt="2024-02-05T10:52:44.638" v="10539" actId="255"/>
        <pc:sldMkLst>
          <pc:docMk/>
          <pc:sldMk cId="1683153690" sldId="287"/>
        </pc:sldMkLst>
        <pc:spChg chg="mod">
          <ac:chgData name="Petra Willemse -  Huijbrechtse" userId="6b718afb-f99a-4680-b105-8aec992d6ee5" providerId="ADAL" clId="{14265FF0-1C71-4FB0-968A-6580E6167325}" dt="2024-02-05T10:52:44.638" v="10539" actId="255"/>
          <ac:spMkLst>
            <pc:docMk/>
            <pc:sldMk cId="1683153690" sldId="287"/>
            <ac:spMk id="2" creationId="{87B068FC-2570-3AE1-B04E-36C6894E8882}"/>
          </ac:spMkLst>
        </pc:spChg>
        <pc:spChg chg="mod">
          <ac:chgData name="Petra Willemse -  Huijbrechtse" userId="6b718afb-f99a-4680-b105-8aec992d6ee5" providerId="ADAL" clId="{14265FF0-1C71-4FB0-968A-6580E6167325}" dt="2024-02-05T09:59:47.144" v="8461" actId="255"/>
          <ac:spMkLst>
            <pc:docMk/>
            <pc:sldMk cId="1683153690" sldId="287"/>
            <ac:spMk id="3" creationId="{93E01FF3-0E50-6861-C314-D4D3249CBA30}"/>
          </ac:spMkLst>
        </pc:spChg>
        <pc:spChg chg="mod">
          <ac:chgData name="Petra Willemse -  Huijbrechtse" userId="6b718afb-f99a-4680-b105-8aec992d6ee5" providerId="ADAL" clId="{14265FF0-1C71-4FB0-968A-6580E6167325}" dt="2024-02-05T08:58:40.474" v="2437" actId="14100"/>
          <ac:spMkLst>
            <pc:docMk/>
            <pc:sldMk cId="1683153690" sldId="287"/>
            <ac:spMk id="5" creationId="{85D705FA-DA74-123E-DE38-885A37B8BCB0}"/>
          </ac:spMkLst>
        </pc:spChg>
        <pc:picChg chg="add mod">
          <ac:chgData name="Petra Willemse -  Huijbrechtse" userId="6b718afb-f99a-4680-b105-8aec992d6ee5" providerId="ADAL" clId="{14265FF0-1C71-4FB0-968A-6580E6167325}" dt="2024-02-05T08:45:57.540" v="945"/>
          <ac:picMkLst>
            <pc:docMk/>
            <pc:sldMk cId="1683153690" sldId="287"/>
            <ac:picMk id="4" creationId="{E4443853-20CF-1660-CBD2-B49F064C8FC2}"/>
          </ac:picMkLst>
        </pc:picChg>
      </pc:sldChg>
      <pc:sldChg chg="add del">
        <pc:chgData name="Petra Willemse -  Huijbrechtse" userId="6b718afb-f99a-4680-b105-8aec992d6ee5" providerId="ADAL" clId="{14265FF0-1C71-4FB0-968A-6580E6167325}" dt="2024-02-05T08:37:20.491" v="613" actId="47"/>
        <pc:sldMkLst>
          <pc:docMk/>
          <pc:sldMk cId="175569881" sldId="288"/>
        </pc:sldMkLst>
      </pc:sldChg>
      <pc:sldChg chg="addSp delSp modSp new del mod chgLayout">
        <pc:chgData name="Petra Willemse -  Huijbrechtse" userId="6b718afb-f99a-4680-b105-8aec992d6ee5" providerId="ADAL" clId="{14265FF0-1C71-4FB0-968A-6580E6167325}" dt="2024-02-05T08:42:10.401" v="638" actId="47"/>
        <pc:sldMkLst>
          <pc:docMk/>
          <pc:sldMk cId="402330173" sldId="288"/>
        </pc:sldMkLst>
        <pc:picChg chg="add del mod">
          <ac:chgData name="Petra Willemse -  Huijbrechtse" userId="6b718afb-f99a-4680-b105-8aec992d6ee5" providerId="ADAL" clId="{14265FF0-1C71-4FB0-968A-6580E6167325}" dt="2024-02-05T08:42:00.347" v="636" actId="478"/>
          <ac:picMkLst>
            <pc:docMk/>
            <pc:sldMk cId="402330173" sldId="288"/>
            <ac:picMk id="2" creationId="{72E1E7E0-8D48-88FE-F409-0FB79B628ECB}"/>
          </ac:picMkLst>
        </pc:picChg>
      </pc:sldChg>
      <pc:sldChg chg="addSp delSp modSp add mod modNotes">
        <pc:chgData name="Petra Willemse -  Huijbrechtse" userId="6b718afb-f99a-4680-b105-8aec992d6ee5" providerId="ADAL" clId="{14265FF0-1C71-4FB0-968A-6580E6167325}" dt="2024-02-05T10:52:59.726" v="10542" actId="255"/>
        <pc:sldMkLst>
          <pc:docMk/>
          <pc:sldMk cId="820373806" sldId="288"/>
        </pc:sldMkLst>
        <pc:spChg chg="mod">
          <ac:chgData name="Petra Willemse -  Huijbrechtse" userId="6b718afb-f99a-4680-b105-8aec992d6ee5" providerId="ADAL" clId="{14265FF0-1C71-4FB0-968A-6580E6167325}" dt="2024-02-05T10:52:59.726" v="10542" actId="255"/>
          <ac:spMkLst>
            <pc:docMk/>
            <pc:sldMk cId="820373806" sldId="288"/>
            <ac:spMk id="2" creationId="{87B068FC-2570-3AE1-B04E-36C6894E8882}"/>
          </ac:spMkLst>
        </pc:spChg>
        <pc:spChg chg="mod">
          <ac:chgData name="Petra Willemse -  Huijbrechtse" userId="6b718afb-f99a-4680-b105-8aec992d6ee5" providerId="ADAL" clId="{14265FF0-1C71-4FB0-968A-6580E6167325}" dt="2024-02-05T09:59:57.244" v="8463" actId="255"/>
          <ac:spMkLst>
            <pc:docMk/>
            <pc:sldMk cId="820373806" sldId="288"/>
            <ac:spMk id="3" creationId="{93E01FF3-0E50-6861-C314-D4D3249CBA30}"/>
          </ac:spMkLst>
        </pc:spChg>
        <pc:spChg chg="mod">
          <ac:chgData name="Petra Willemse -  Huijbrechtse" userId="6b718afb-f99a-4680-b105-8aec992d6ee5" providerId="ADAL" clId="{14265FF0-1C71-4FB0-968A-6580E6167325}" dt="2024-02-05T08:58:56.046" v="2438" actId="14100"/>
          <ac:spMkLst>
            <pc:docMk/>
            <pc:sldMk cId="820373806" sldId="288"/>
            <ac:spMk id="6" creationId="{E8C3A7DC-8334-894E-C3C4-90E2737D47F7}"/>
          </ac:spMkLst>
        </pc:spChg>
        <pc:picChg chg="add del mod">
          <ac:chgData name="Petra Willemse -  Huijbrechtse" userId="6b718afb-f99a-4680-b105-8aec992d6ee5" providerId="ADAL" clId="{14265FF0-1C71-4FB0-968A-6580E6167325}" dt="2024-02-05T08:47:15.264" v="949"/>
          <ac:picMkLst>
            <pc:docMk/>
            <pc:sldMk cId="820373806" sldId="288"/>
            <ac:picMk id="4" creationId="{B6B764B0-641F-801A-96CE-8407266ADB95}"/>
          </ac:picMkLst>
        </pc:picChg>
        <pc:picChg chg="add mod">
          <ac:chgData name="Petra Willemse -  Huijbrechtse" userId="6b718afb-f99a-4680-b105-8aec992d6ee5" providerId="ADAL" clId="{14265FF0-1C71-4FB0-968A-6580E6167325}" dt="2024-02-05T08:55:25.688" v="2434"/>
          <ac:picMkLst>
            <pc:docMk/>
            <pc:sldMk cId="820373806" sldId="288"/>
            <ac:picMk id="5" creationId="{059E2831-B51A-175E-FA65-009CAA39851F}"/>
          </ac:picMkLst>
        </pc:picChg>
      </pc:sldChg>
      <pc:sldChg chg="new del">
        <pc:chgData name="Petra Willemse -  Huijbrechtse" userId="6b718afb-f99a-4680-b105-8aec992d6ee5" providerId="ADAL" clId="{14265FF0-1C71-4FB0-968A-6580E6167325}" dt="2024-02-05T08:37:32.297" v="615" actId="47"/>
        <pc:sldMkLst>
          <pc:docMk/>
          <pc:sldMk cId="1633776876" sldId="288"/>
        </pc:sldMkLst>
      </pc:sldChg>
      <pc:sldChg chg="add del">
        <pc:chgData name="Petra Willemse -  Huijbrechtse" userId="6b718afb-f99a-4680-b105-8aec992d6ee5" providerId="ADAL" clId="{14265FF0-1C71-4FB0-968A-6580E6167325}" dt="2024-02-05T08:32:34.385" v="516" actId="47"/>
        <pc:sldMkLst>
          <pc:docMk/>
          <pc:sldMk cId="3636964365" sldId="288"/>
        </pc:sldMkLst>
      </pc:sldChg>
      <pc:sldChg chg="addSp delSp modSp add mod ord modNotes">
        <pc:chgData name="Petra Willemse -  Huijbrechtse" userId="6b718afb-f99a-4680-b105-8aec992d6ee5" providerId="ADAL" clId="{14265FF0-1C71-4FB0-968A-6580E6167325}" dt="2024-02-05T10:53:11.266" v="10544" actId="255"/>
        <pc:sldMkLst>
          <pc:docMk/>
          <pc:sldMk cId="1911254116" sldId="289"/>
        </pc:sldMkLst>
        <pc:spChg chg="mod">
          <ac:chgData name="Petra Willemse -  Huijbrechtse" userId="6b718afb-f99a-4680-b105-8aec992d6ee5" providerId="ADAL" clId="{14265FF0-1C71-4FB0-968A-6580E6167325}" dt="2024-02-05T10:53:11.266" v="10544" actId="255"/>
          <ac:spMkLst>
            <pc:docMk/>
            <pc:sldMk cId="1911254116" sldId="289"/>
            <ac:spMk id="2" creationId="{87B068FC-2570-3AE1-B04E-36C6894E8882}"/>
          </ac:spMkLst>
        </pc:spChg>
        <pc:spChg chg="mod">
          <ac:chgData name="Petra Willemse -  Huijbrechtse" userId="6b718afb-f99a-4680-b105-8aec992d6ee5" providerId="ADAL" clId="{14265FF0-1C71-4FB0-968A-6580E6167325}" dt="2024-02-05T10:00:14.176" v="8465" actId="255"/>
          <ac:spMkLst>
            <pc:docMk/>
            <pc:sldMk cId="1911254116" sldId="289"/>
            <ac:spMk id="3" creationId="{93E01FF3-0E50-6861-C314-D4D3249CBA30}"/>
          </ac:spMkLst>
        </pc:spChg>
        <pc:spChg chg="mod">
          <ac:chgData name="Petra Willemse -  Huijbrechtse" userId="6b718afb-f99a-4680-b105-8aec992d6ee5" providerId="ADAL" clId="{14265FF0-1C71-4FB0-968A-6580E6167325}" dt="2024-02-05T08:59:00.457" v="2439" actId="14100"/>
          <ac:spMkLst>
            <pc:docMk/>
            <pc:sldMk cId="1911254116" sldId="289"/>
            <ac:spMk id="6" creationId="{8E50F9F0-6012-7A0B-AB62-C2A1978A5B13}"/>
          </ac:spMkLst>
        </pc:spChg>
        <pc:picChg chg="add del mod">
          <ac:chgData name="Petra Willemse -  Huijbrechtse" userId="6b718afb-f99a-4680-b105-8aec992d6ee5" providerId="ADAL" clId="{14265FF0-1C71-4FB0-968A-6580E6167325}" dt="2024-02-05T08:46:54.099" v="948"/>
          <ac:picMkLst>
            <pc:docMk/>
            <pc:sldMk cId="1911254116" sldId="289"/>
            <ac:picMk id="4" creationId="{7AD31F33-E25A-0AB3-F7BF-15742EE3DBFE}"/>
          </ac:picMkLst>
        </pc:picChg>
        <pc:picChg chg="add mod">
          <ac:chgData name="Petra Willemse -  Huijbrechtse" userId="6b718afb-f99a-4680-b105-8aec992d6ee5" providerId="ADAL" clId="{14265FF0-1C71-4FB0-968A-6580E6167325}" dt="2024-02-05T08:55:33.767" v="2436"/>
          <ac:picMkLst>
            <pc:docMk/>
            <pc:sldMk cId="1911254116" sldId="289"/>
            <ac:picMk id="5" creationId="{40B49EB3-2895-0DDA-E43B-EF1EE6C12E75}"/>
          </ac:picMkLst>
        </pc:picChg>
      </pc:sldChg>
      <pc:sldChg chg="new del">
        <pc:chgData name="Petra Willemse -  Huijbrechtse" userId="6b718afb-f99a-4680-b105-8aec992d6ee5" providerId="ADAL" clId="{14265FF0-1C71-4FB0-968A-6580E6167325}" dt="2024-02-05T08:41:33.507" v="634" actId="680"/>
        <pc:sldMkLst>
          <pc:docMk/>
          <pc:sldMk cId="2361351201" sldId="289"/>
        </pc:sldMkLst>
      </pc:sldChg>
      <pc:sldChg chg="add del">
        <pc:chgData name="Petra Willemse -  Huijbrechtse" userId="6b718afb-f99a-4680-b105-8aec992d6ee5" providerId="ADAL" clId="{14265FF0-1C71-4FB0-968A-6580E6167325}" dt="2024-02-05T08:37:18.047" v="611" actId="47"/>
        <pc:sldMkLst>
          <pc:docMk/>
          <pc:sldMk cId="3345460877" sldId="289"/>
        </pc:sldMkLst>
      </pc:sldChg>
      <pc:sldChg chg="add del">
        <pc:chgData name="Petra Willemse -  Huijbrechtse" userId="6b718afb-f99a-4680-b105-8aec992d6ee5" providerId="ADAL" clId="{14265FF0-1C71-4FB0-968A-6580E6167325}" dt="2024-02-05T08:32:33.706" v="515" actId="47"/>
        <pc:sldMkLst>
          <pc:docMk/>
          <pc:sldMk cId="3742702603" sldId="289"/>
        </pc:sldMkLst>
      </pc:sldChg>
      <pc:sldChg chg="new del">
        <pc:chgData name="Petra Willemse -  Huijbrechtse" userId="6b718afb-f99a-4680-b105-8aec992d6ee5" providerId="ADAL" clId="{14265FF0-1C71-4FB0-968A-6580E6167325}" dt="2024-02-05T08:41:26.067" v="632" actId="680"/>
        <pc:sldMkLst>
          <pc:docMk/>
          <pc:sldMk cId="4064088789" sldId="289"/>
        </pc:sldMkLst>
      </pc:sldChg>
      <pc:sldChg chg="add del">
        <pc:chgData name="Petra Willemse -  Huijbrechtse" userId="6b718afb-f99a-4680-b105-8aec992d6ee5" providerId="ADAL" clId="{14265FF0-1C71-4FB0-968A-6580E6167325}" dt="2024-02-05T08:37:19.351" v="612" actId="47"/>
        <pc:sldMkLst>
          <pc:docMk/>
          <pc:sldMk cId="245614021" sldId="290"/>
        </pc:sldMkLst>
      </pc:sldChg>
      <pc:sldChg chg="addSp delSp modSp new del mod">
        <pc:chgData name="Petra Willemse -  Huijbrechtse" userId="6b718afb-f99a-4680-b105-8aec992d6ee5" providerId="ADAL" clId="{14265FF0-1C71-4FB0-968A-6580E6167325}" dt="2024-02-06T10:56:04.619" v="16711" actId="2696"/>
        <pc:sldMkLst>
          <pc:docMk/>
          <pc:sldMk cId="960293148" sldId="290"/>
        </pc:sldMkLst>
        <pc:spChg chg="mod">
          <ac:chgData name="Petra Willemse -  Huijbrechtse" userId="6b718afb-f99a-4680-b105-8aec992d6ee5" providerId="ADAL" clId="{14265FF0-1C71-4FB0-968A-6580E6167325}" dt="2024-02-05T10:53:37.679" v="10546" actId="255"/>
          <ac:spMkLst>
            <pc:docMk/>
            <pc:sldMk cId="960293148" sldId="290"/>
            <ac:spMk id="2" creationId="{98AAB580-5A76-0DC4-191B-42D6F45754D3}"/>
          </ac:spMkLst>
        </pc:spChg>
        <pc:spChg chg="mod">
          <ac:chgData name="Petra Willemse -  Huijbrechtse" userId="6b718afb-f99a-4680-b105-8aec992d6ee5" providerId="ADAL" clId="{14265FF0-1C71-4FB0-968A-6580E6167325}" dt="2024-02-06T10:55:39.298" v="16708" actId="21"/>
          <ac:spMkLst>
            <pc:docMk/>
            <pc:sldMk cId="960293148" sldId="290"/>
            <ac:spMk id="3" creationId="{6D549199-CDC0-DC88-B719-95CDC7C769FD}"/>
          </ac:spMkLst>
        </pc:spChg>
        <pc:spChg chg="mod">
          <ac:chgData name="Petra Willemse -  Huijbrechtse" userId="6b718afb-f99a-4680-b105-8aec992d6ee5" providerId="ADAL" clId="{14265FF0-1C71-4FB0-968A-6580E6167325}" dt="2024-02-05T09:35:55.011" v="6168" actId="14100"/>
          <ac:spMkLst>
            <pc:docMk/>
            <pc:sldMk cId="960293148" sldId="290"/>
            <ac:spMk id="4" creationId="{21DB6982-515C-3F6D-5EB3-1B57D4044AC4}"/>
          </ac:spMkLst>
        </pc:spChg>
        <pc:picChg chg="add del mod">
          <ac:chgData name="Petra Willemse -  Huijbrechtse" userId="6b718afb-f99a-4680-b105-8aec992d6ee5" providerId="ADAL" clId="{14265FF0-1C71-4FB0-968A-6580E6167325}" dt="2024-02-05T10:46:53.648" v="10490"/>
          <ac:picMkLst>
            <pc:docMk/>
            <pc:sldMk cId="960293148" sldId="290"/>
            <ac:picMk id="5" creationId="{128DBB0D-AC2E-EF19-0CD7-5070DB6D4FA1}"/>
          </ac:picMkLst>
        </pc:picChg>
        <pc:picChg chg="add mod">
          <ac:chgData name="Petra Willemse -  Huijbrechtse" userId="6b718afb-f99a-4680-b105-8aec992d6ee5" providerId="ADAL" clId="{14265FF0-1C71-4FB0-968A-6580E6167325}" dt="2024-02-05T10:47:20.816" v="10492" actId="1076"/>
          <ac:picMkLst>
            <pc:docMk/>
            <pc:sldMk cId="960293148" sldId="290"/>
            <ac:picMk id="6" creationId="{2B1CCEC9-891A-6E75-DEEA-B0EFC19F88A4}"/>
          </ac:picMkLst>
        </pc:picChg>
      </pc:sldChg>
      <pc:sldChg chg="new del">
        <pc:chgData name="Petra Willemse -  Huijbrechtse" userId="6b718afb-f99a-4680-b105-8aec992d6ee5" providerId="ADAL" clId="{14265FF0-1C71-4FB0-968A-6580E6167325}" dt="2024-02-05T08:55:29.078" v="2435" actId="47"/>
        <pc:sldMkLst>
          <pc:docMk/>
          <pc:sldMk cId="2732729514" sldId="290"/>
        </pc:sldMkLst>
      </pc:sldChg>
      <pc:sldChg chg="addSp modSp new mod">
        <pc:chgData name="Petra Willemse -  Huijbrechtse" userId="6b718afb-f99a-4680-b105-8aec992d6ee5" providerId="ADAL" clId="{14265FF0-1C71-4FB0-968A-6580E6167325}" dt="2024-02-06T10:56:51.322" v="16716" actId="20577"/>
        <pc:sldMkLst>
          <pc:docMk/>
          <pc:sldMk cId="1349682941" sldId="291"/>
        </pc:sldMkLst>
        <pc:spChg chg="mod">
          <ac:chgData name="Petra Willemse -  Huijbrechtse" userId="6b718afb-f99a-4680-b105-8aec992d6ee5" providerId="ADAL" clId="{14265FF0-1C71-4FB0-968A-6580E6167325}" dt="2024-02-05T09:27:25.881" v="4933" actId="113"/>
          <ac:spMkLst>
            <pc:docMk/>
            <pc:sldMk cId="1349682941" sldId="291"/>
            <ac:spMk id="2" creationId="{F70A9CC0-5D64-F7FD-94C9-8ADD909DA4E4}"/>
          </ac:spMkLst>
        </pc:spChg>
        <pc:spChg chg="mod">
          <ac:chgData name="Petra Willemse -  Huijbrechtse" userId="6b718afb-f99a-4680-b105-8aec992d6ee5" providerId="ADAL" clId="{14265FF0-1C71-4FB0-968A-6580E6167325}" dt="2024-02-06T10:56:51.322" v="16716" actId="20577"/>
          <ac:spMkLst>
            <pc:docMk/>
            <pc:sldMk cId="1349682941" sldId="291"/>
            <ac:spMk id="3" creationId="{7FBA6992-BD7F-5A19-FD09-DD620E29770C}"/>
          </ac:spMkLst>
        </pc:spChg>
        <pc:spChg chg="mod">
          <ac:chgData name="Petra Willemse -  Huijbrechtse" userId="6b718afb-f99a-4680-b105-8aec992d6ee5" providerId="ADAL" clId="{14265FF0-1C71-4FB0-968A-6580E6167325}" dt="2024-02-05T09:35:58.419" v="6169" actId="14100"/>
          <ac:spMkLst>
            <pc:docMk/>
            <pc:sldMk cId="1349682941" sldId="291"/>
            <ac:spMk id="4" creationId="{B8DC9804-AE1D-AF33-4B2E-5C6F91E3DB66}"/>
          </ac:spMkLst>
        </pc:spChg>
        <pc:picChg chg="add mod">
          <ac:chgData name="Petra Willemse -  Huijbrechtse" userId="6b718afb-f99a-4680-b105-8aec992d6ee5" providerId="ADAL" clId="{14265FF0-1C71-4FB0-968A-6580E6167325}" dt="2024-02-05T10:47:34.889" v="10494"/>
          <ac:picMkLst>
            <pc:docMk/>
            <pc:sldMk cId="1349682941" sldId="291"/>
            <ac:picMk id="5" creationId="{2ADC2B4A-1470-C816-83EC-DEF2E1D3F057}"/>
          </ac:picMkLst>
        </pc:picChg>
      </pc:sldChg>
      <pc:sldChg chg="add del">
        <pc:chgData name="Petra Willemse -  Huijbrechtse" userId="6b718afb-f99a-4680-b105-8aec992d6ee5" providerId="ADAL" clId="{14265FF0-1C71-4FB0-968A-6580E6167325}" dt="2024-02-05T08:37:17.114" v="610" actId="47"/>
        <pc:sldMkLst>
          <pc:docMk/>
          <pc:sldMk cId="2015636983" sldId="291"/>
        </pc:sldMkLst>
      </pc:sldChg>
      <pc:sldChg chg="new del">
        <pc:chgData name="Petra Willemse -  Huijbrechtse" userId="6b718afb-f99a-4680-b105-8aec992d6ee5" providerId="ADAL" clId="{14265FF0-1C71-4FB0-968A-6580E6167325}" dt="2024-02-05T09:25:39.248" v="4679" actId="2696"/>
        <pc:sldMkLst>
          <pc:docMk/>
          <pc:sldMk cId="1167231344" sldId="292"/>
        </pc:sldMkLst>
      </pc:sldChg>
      <pc:sldChg chg="modSp add mod">
        <pc:chgData name="Petra Willemse -  Huijbrechtse" userId="6b718afb-f99a-4680-b105-8aec992d6ee5" providerId="ADAL" clId="{14265FF0-1C71-4FB0-968A-6580E6167325}" dt="2024-02-06T10:28:40.244" v="16667" actId="20577"/>
        <pc:sldMkLst>
          <pc:docMk/>
          <pc:sldMk cId="2650426902" sldId="293"/>
        </pc:sldMkLst>
        <pc:spChg chg="mod">
          <ac:chgData name="Petra Willemse -  Huijbrechtse" userId="6b718afb-f99a-4680-b105-8aec992d6ee5" providerId="ADAL" clId="{14265FF0-1C71-4FB0-968A-6580E6167325}" dt="2024-02-05T10:52:50.793" v="10540" actId="255"/>
          <ac:spMkLst>
            <pc:docMk/>
            <pc:sldMk cId="2650426902" sldId="293"/>
            <ac:spMk id="2" creationId="{87B068FC-2570-3AE1-B04E-36C6894E8882}"/>
          </ac:spMkLst>
        </pc:spChg>
        <pc:spChg chg="mod">
          <ac:chgData name="Petra Willemse -  Huijbrechtse" userId="6b718afb-f99a-4680-b105-8aec992d6ee5" providerId="ADAL" clId="{14265FF0-1C71-4FB0-968A-6580E6167325}" dt="2024-02-06T10:28:40.244" v="16667" actId="20577"/>
          <ac:spMkLst>
            <pc:docMk/>
            <pc:sldMk cId="2650426902" sldId="293"/>
            <ac:spMk id="3" creationId="{93E01FF3-0E50-6861-C314-D4D3249CBA30}"/>
          </ac:spMkLst>
        </pc:spChg>
      </pc:sldChg>
      <pc:sldChg chg="modSp add mod">
        <pc:chgData name="Petra Willemse -  Huijbrechtse" userId="6b718afb-f99a-4680-b105-8aec992d6ee5" providerId="ADAL" clId="{14265FF0-1C71-4FB0-968A-6580E6167325}" dt="2024-02-05T10:53:05.086" v="10543" actId="255"/>
        <pc:sldMkLst>
          <pc:docMk/>
          <pc:sldMk cId="3995432363" sldId="294"/>
        </pc:sldMkLst>
        <pc:spChg chg="mod">
          <ac:chgData name="Petra Willemse -  Huijbrechtse" userId="6b718afb-f99a-4680-b105-8aec992d6ee5" providerId="ADAL" clId="{14265FF0-1C71-4FB0-968A-6580E6167325}" dt="2024-02-05T10:53:05.086" v="10543" actId="255"/>
          <ac:spMkLst>
            <pc:docMk/>
            <pc:sldMk cId="3995432363" sldId="294"/>
            <ac:spMk id="2" creationId="{87B068FC-2570-3AE1-B04E-36C6894E8882}"/>
          </ac:spMkLst>
        </pc:spChg>
        <pc:spChg chg="mod">
          <ac:chgData name="Petra Willemse -  Huijbrechtse" userId="6b718afb-f99a-4680-b105-8aec992d6ee5" providerId="ADAL" clId="{14265FF0-1C71-4FB0-968A-6580E6167325}" dt="2024-02-05T10:00:02.452" v="8464" actId="255"/>
          <ac:spMkLst>
            <pc:docMk/>
            <pc:sldMk cId="3995432363" sldId="294"/>
            <ac:spMk id="3" creationId="{93E01FF3-0E50-6861-C314-D4D3249CBA30}"/>
          </ac:spMkLst>
        </pc:spChg>
      </pc:sldChg>
      <pc:sldChg chg="modSp add mod modNotes">
        <pc:chgData name="Petra Willemse -  Huijbrechtse" userId="6b718afb-f99a-4680-b105-8aec992d6ee5" providerId="ADAL" clId="{14265FF0-1C71-4FB0-968A-6580E6167325}" dt="2024-02-06T08:58:39.599" v="15245" actId="20577"/>
        <pc:sldMkLst>
          <pc:docMk/>
          <pc:sldMk cId="2630040514" sldId="295"/>
        </pc:sldMkLst>
        <pc:spChg chg="mod">
          <ac:chgData name="Petra Willemse -  Huijbrechtse" userId="6b718afb-f99a-4680-b105-8aec992d6ee5" providerId="ADAL" clId="{14265FF0-1C71-4FB0-968A-6580E6167325}" dt="2024-02-05T10:53:17.009" v="10545" actId="255"/>
          <ac:spMkLst>
            <pc:docMk/>
            <pc:sldMk cId="2630040514" sldId="295"/>
            <ac:spMk id="2" creationId="{87B068FC-2570-3AE1-B04E-36C6894E8882}"/>
          </ac:spMkLst>
        </pc:spChg>
        <pc:spChg chg="mod">
          <ac:chgData name="Petra Willemse -  Huijbrechtse" userId="6b718afb-f99a-4680-b105-8aec992d6ee5" providerId="ADAL" clId="{14265FF0-1C71-4FB0-968A-6580E6167325}" dt="2024-02-06T08:58:39.599" v="15245" actId="20577"/>
          <ac:spMkLst>
            <pc:docMk/>
            <pc:sldMk cId="2630040514" sldId="295"/>
            <ac:spMk id="3" creationId="{93E01FF3-0E50-6861-C314-D4D3249CBA30}"/>
          </ac:spMkLst>
        </pc:spChg>
      </pc:sldChg>
      <pc:sldChg chg="addSp modSp add mod">
        <pc:chgData name="Petra Willemse -  Huijbrechtse" userId="6b718afb-f99a-4680-b105-8aec992d6ee5" providerId="ADAL" clId="{14265FF0-1C71-4FB0-968A-6580E6167325}" dt="2024-02-05T10:55:20.662" v="10582" actId="20577"/>
        <pc:sldMkLst>
          <pc:docMk/>
          <pc:sldMk cId="2128818503" sldId="296"/>
        </pc:sldMkLst>
        <pc:spChg chg="mod">
          <ac:chgData name="Petra Willemse -  Huijbrechtse" userId="6b718afb-f99a-4680-b105-8aec992d6ee5" providerId="ADAL" clId="{14265FF0-1C71-4FB0-968A-6580E6167325}" dt="2024-02-05T09:27:30.541" v="4934" actId="113"/>
          <ac:spMkLst>
            <pc:docMk/>
            <pc:sldMk cId="2128818503" sldId="296"/>
            <ac:spMk id="2" creationId="{F70A9CC0-5D64-F7FD-94C9-8ADD909DA4E4}"/>
          </ac:spMkLst>
        </pc:spChg>
        <pc:spChg chg="mod">
          <ac:chgData name="Petra Willemse -  Huijbrechtse" userId="6b718afb-f99a-4680-b105-8aec992d6ee5" providerId="ADAL" clId="{14265FF0-1C71-4FB0-968A-6580E6167325}" dt="2024-02-05T10:55:20.662" v="10582" actId="20577"/>
          <ac:spMkLst>
            <pc:docMk/>
            <pc:sldMk cId="2128818503" sldId="296"/>
            <ac:spMk id="3" creationId="{7FBA6992-BD7F-5A19-FD09-DD620E29770C}"/>
          </ac:spMkLst>
        </pc:spChg>
        <pc:spChg chg="mod">
          <ac:chgData name="Petra Willemse -  Huijbrechtse" userId="6b718afb-f99a-4680-b105-8aec992d6ee5" providerId="ADAL" clId="{14265FF0-1C71-4FB0-968A-6580E6167325}" dt="2024-02-05T09:36:02.981" v="6170" actId="14100"/>
          <ac:spMkLst>
            <pc:docMk/>
            <pc:sldMk cId="2128818503" sldId="296"/>
            <ac:spMk id="4" creationId="{B8DC9804-AE1D-AF33-4B2E-5C6F91E3DB66}"/>
          </ac:spMkLst>
        </pc:spChg>
        <pc:picChg chg="add mod">
          <ac:chgData name="Petra Willemse -  Huijbrechtse" userId="6b718afb-f99a-4680-b105-8aec992d6ee5" providerId="ADAL" clId="{14265FF0-1C71-4FB0-968A-6580E6167325}" dt="2024-02-05T10:47:38.767" v="10495"/>
          <ac:picMkLst>
            <pc:docMk/>
            <pc:sldMk cId="2128818503" sldId="296"/>
            <ac:picMk id="5" creationId="{12F0BAD0-FDD6-DD45-E27C-0BC561F69F7B}"/>
          </ac:picMkLst>
        </pc:picChg>
      </pc:sldChg>
      <pc:sldChg chg="addSp modSp add mod modNotes">
        <pc:chgData name="Petra Willemse -  Huijbrechtse" userId="6b718afb-f99a-4680-b105-8aec992d6ee5" providerId="ADAL" clId="{14265FF0-1C71-4FB0-968A-6580E6167325}" dt="2024-02-05T10:47:46.544" v="10496"/>
        <pc:sldMkLst>
          <pc:docMk/>
          <pc:sldMk cId="2080647525" sldId="297"/>
        </pc:sldMkLst>
        <pc:spChg chg="mod">
          <ac:chgData name="Petra Willemse -  Huijbrechtse" userId="6b718afb-f99a-4680-b105-8aec992d6ee5" providerId="ADAL" clId="{14265FF0-1C71-4FB0-968A-6580E6167325}" dt="2024-02-05T09:27:34.967" v="4935" actId="113"/>
          <ac:spMkLst>
            <pc:docMk/>
            <pc:sldMk cId="2080647525" sldId="297"/>
            <ac:spMk id="2" creationId="{F70A9CC0-5D64-F7FD-94C9-8ADD909DA4E4}"/>
          </ac:spMkLst>
        </pc:spChg>
        <pc:spChg chg="mod">
          <ac:chgData name="Petra Willemse -  Huijbrechtse" userId="6b718afb-f99a-4680-b105-8aec992d6ee5" providerId="ADAL" clId="{14265FF0-1C71-4FB0-968A-6580E6167325}" dt="2024-02-05T10:00:56.902" v="8475" actId="20577"/>
          <ac:spMkLst>
            <pc:docMk/>
            <pc:sldMk cId="2080647525" sldId="297"/>
            <ac:spMk id="3" creationId="{7FBA6992-BD7F-5A19-FD09-DD620E29770C}"/>
          </ac:spMkLst>
        </pc:spChg>
        <pc:spChg chg="mod">
          <ac:chgData name="Petra Willemse -  Huijbrechtse" userId="6b718afb-f99a-4680-b105-8aec992d6ee5" providerId="ADAL" clId="{14265FF0-1C71-4FB0-968A-6580E6167325}" dt="2024-02-05T09:36:08.076" v="6171" actId="14100"/>
          <ac:spMkLst>
            <pc:docMk/>
            <pc:sldMk cId="2080647525" sldId="297"/>
            <ac:spMk id="4" creationId="{B8DC9804-AE1D-AF33-4B2E-5C6F91E3DB66}"/>
          </ac:spMkLst>
        </pc:spChg>
        <pc:picChg chg="add mod">
          <ac:chgData name="Petra Willemse -  Huijbrechtse" userId="6b718afb-f99a-4680-b105-8aec992d6ee5" providerId="ADAL" clId="{14265FF0-1C71-4FB0-968A-6580E6167325}" dt="2024-02-05T10:47:46.544" v="10496"/>
          <ac:picMkLst>
            <pc:docMk/>
            <pc:sldMk cId="2080647525" sldId="297"/>
            <ac:picMk id="5" creationId="{455323FB-FD27-7A2B-107B-F727719FC00B}"/>
          </ac:picMkLst>
        </pc:picChg>
      </pc:sldChg>
      <pc:sldChg chg="addSp modSp add mod">
        <pc:chgData name="Petra Willemse -  Huijbrechtse" userId="6b718afb-f99a-4680-b105-8aec992d6ee5" providerId="ADAL" clId="{14265FF0-1C71-4FB0-968A-6580E6167325}" dt="2024-02-06T10:57:23.851" v="16720" actId="20577"/>
        <pc:sldMkLst>
          <pc:docMk/>
          <pc:sldMk cId="3518595008" sldId="298"/>
        </pc:sldMkLst>
        <pc:spChg chg="mod">
          <ac:chgData name="Petra Willemse -  Huijbrechtse" userId="6b718afb-f99a-4680-b105-8aec992d6ee5" providerId="ADAL" clId="{14265FF0-1C71-4FB0-968A-6580E6167325}" dt="2024-02-05T09:27:40.695" v="4936" actId="113"/>
          <ac:spMkLst>
            <pc:docMk/>
            <pc:sldMk cId="3518595008" sldId="298"/>
            <ac:spMk id="2" creationId="{F70A9CC0-5D64-F7FD-94C9-8ADD909DA4E4}"/>
          </ac:spMkLst>
        </pc:spChg>
        <pc:spChg chg="mod">
          <ac:chgData name="Petra Willemse -  Huijbrechtse" userId="6b718afb-f99a-4680-b105-8aec992d6ee5" providerId="ADAL" clId="{14265FF0-1C71-4FB0-968A-6580E6167325}" dt="2024-02-06T10:57:23.851" v="16720" actId="20577"/>
          <ac:spMkLst>
            <pc:docMk/>
            <pc:sldMk cId="3518595008" sldId="298"/>
            <ac:spMk id="3" creationId="{7FBA6992-BD7F-5A19-FD09-DD620E29770C}"/>
          </ac:spMkLst>
        </pc:spChg>
        <pc:spChg chg="mod">
          <ac:chgData name="Petra Willemse -  Huijbrechtse" userId="6b718afb-f99a-4680-b105-8aec992d6ee5" providerId="ADAL" clId="{14265FF0-1C71-4FB0-968A-6580E6167325}" dt="2024-02-05T09:36:41.546" v="6179" actId="14100"/>
          <ac:spMkLst>
            <pc:docMk/>
            <pc:sldMk cId="3518595008" sldId="298"/>
            <ac:spMk id="4" creationId="{B8DC9804-AE1D-AF33-4B2E-5C6F91E3DB66}"/>
          </ac:spMkLst>
        </pc:spChg>
        <pc:picChg chg="add mod">
          <ac:chgData name="Petra Willemse -  Huijbrechtse" userId="6b718afb-f99a-4680-b105-8aec992d6ee5" providerId="ADAL" clId="{14265FF0-1C71-4FB0-968A-6580E6167325}" dt="2024-02-05T10:47:53.161" v="10497"/>
          <ac:picMkLst>
            <pc:docMk/>
            <pc:sldMk cId="3518595008" sldId="298"/>
            <ac:picMk id="5" creationId="{99BDE7D9-8BE9-63C8-FFA0-5BD9EA2F4384}"/>
          </ac:picMkLst>
        </pc:picChg>
      </pc:sldChg>
      <pc:sldChg chg="addSp modSp add mod">
        <pc:chgData name="Petra Willemse -  Huijbrechtse" userId="6b718afb-f99a-4680-b105-8aec992d6ee5" providerId="ADAL" clId="{14265FF0-1C71-4FB0-968A-6580E6167325}" dt="2024-02-05T10:56:07.002" v="10588" actId="20577"/>
        <pc:sldMkLst>
          <pc:docMk/>
          <pc:sldMk cId="1306677609" sldId="299"/>
        </pc:sldMkLst>
        <pc:spChg chg="mod">
          <ac:chgData name="Petra Willemse -  Huijbrechtse" userId="6b718afb-f99a-4680-b105-8aec992d6ee5" providerId="ADAL" clId="{14265FF0-1C71-4FB0-968A-6580E6167325}" dt="2024-02-05T10:56:07.002" v="10588" actId="20577"/>
          <ac:spMkLst>
            <pc:docMk/>
            <pc:sldMk cId="1306677609" sldId="299"/>
            <ac:spMk id="3" creationId="{7FBA6992-BD7F-5A19-FD09-DD620E29770C}"/>
          </ac:spMkLst>
        </pc:spChg>
        <pc:spChg chg="mod">
          <ac:chgData name="Petra Willemse -  Huijbrechtse" userId="6b718afb-f99a-4680-b105-8aec992d6ee5" providerId="ADAL" clId="{14265FF0-1C71-4FB0-968A-6580E6167325}" dt="2024-02-05T09:37:09.949" v="6181" actId="14100"/>
          <ac:spMkLst>
            <pc:docMk/>
            <pc:sldMk cId="1306677609" sldId="299"/>
            <ac:spMk id="4" creationId="{B8DC9804-AE1D-AF33-4B2E-5C6F91E3DB66}"/>
          </ac:spMkLst>
        </pc:spChg>
        <pc:picChg chg="add mod">
          <ac:chgData name="Petra Willemse -  Huijbrechtse" userId="6b718afb-f99a-4680-b105-8aec992d6ee5" providerId="ADAL" clId="{14265FF0-1C71-4FB0-968A-6580E6167325}" dt="2024-02-05T10:48:36.517" v="10504" actId="14100"/>
          <ac:picMkLst>
            <pc:docMk/>
            <pc:sldMk cId="1306677609" sldId="299"/>
            <ac:picMk id="5" creationId="{0DA9C897-F191-3F88-A444-C74E36501759}"/>
          </ac:picMkLst>
        </pc:picChg>
      </pc:sldChg>
      <pc:sldChg chg="addSp modSp add mod">
        <pc:chgData name="Petra Willemse -  Huijbrechtse" userId="6b718afb-f99a-4680-b105-8aec992d6ee5" providerId="ADAL" clId="{14265FF0-1C71-4FB0-968A-6580E6167325}" dt="2024-02-06T08:19:14.136" v="10835" actId="20577"/>
        <pc:sldMkLst>
          <pc:docMk/>
          <pc:sldMk cId="2409347211" sldId="300"/>
        </pc:sldMkLst>
        <pc:spChg chg="mod">
          <ac:chgData name="Petra Willemse -  Huijbrechtse" userId="6b718afb-f99a-4680-b105-8aec992d6ee5" providerId="ADAL" clId="{14265FF0-1C71-4FB0-968A-6580E6167325}" dt="2024-02-05T10:13:34.657" v="10352" actId="20577"/>
          <ac:spMkLst>
            <pc:docMk/>
            <pc:sldMk cId="2409347211" sldId="300"/>
            <ac:spMk id="2" creationId="{F70A9CC0-5D64-F7FD-94C9-8ADD909DA4E4}"/>
          </ac:spMkLst>
        </pc:spChg>
        <pc:spChg chg="mod">
          <ac:chgData name="Petra Willemse -  Huijbrechtse" userId="6b718afb-f99a-4680-b105-8aec992d6ee5" providerId="ADAL" clId="{14265FF0-1C71-4FB0-968A-6580E6167325}" dt="2024-02-06T08:19:14.136" v="10835" actId="20577"/>
          <ac:spMkLst>
            <pc:docMk/>
            <pc:sldMk cId="2409347211" sldId="300"/>
            <ac:spMk id="3" creationId="{7FBA6992-BD7F-5A19-FD09-DD620E29770C}"/>
          </ac:spMkLst>
        </pc:spChg>
        <pc:spChg chg="mod">
          <ac:chgData name="Petra Willemse -  Huijbrechtse" userId="6b718afb-f99a-4680-b105-8aec992d6ee5" providerId="ADAL" clId="{14265FF0-1C71-4FB0-968A-6580E6167325}" dt="2024-02-05T09:37:14.372" v="6182" actId="14100"/>
          <ac:spMkLst>
            <pc:docMk/>
            <pc:sldMk cId="2409347211" sldId="300"/>
            <ac:spMk id="4" creationId="{B8DC9804-AE1D-AF33-4B2E-5C6F91E3DB66}"/>
          </ac:spMkLst>
        </pc:spChg>
        <pc:picChg chg="add mod">
          <ac:chgData name="Petra Willemse -  Huijbrechtse" userId="6b718afb-f99a-4680-b105-8aec992d6ee5" providerId="ADAL" clId="{14265FF0-1C71-4FB0-968A-6580E6167325}" dt="2024-02-05T10:50:38.815" v="10536"/>
          <ac:picMkLst>
            <pc:docMk/>
            <pc:sldMk cId="2409347211" sldId="300"/>
            <ac:picMk id="5" creationId="{AC77864B-14C7-03BE-AA0D-F5253F6B39F1}"/>
          </ac:picMkLst>
        </pc:picChg>
      </pc:sldChg>
      <pc:sldChg chg="addSp modSp add mod">
        <pc:chgData name="Petra Willemse -  Huijbrechtse" userId="6b718afb-f99a-4680-b105-8aec992d6ee5" providerId="ADAL" clId="{14265FF0-1C71-4FB0-968A-6580E6167325}" dt="2024-02-06T11:04:08.437" v="16796" actId="20577"/>
        <pc:sldMkLst>
          <pc:docMk/>
          <pc:sldMk cId="563400563" sldId="301"/>
        </pc:sldMkLst>
        <pc:spChg chg="mod">
          <ac:chgData name="Petra Willemse -  Huijbrechtse" userId="6b718afb-f99a-4680-b105-8aec992d6ee5" providerId="ADAL" clId="{14265FF0-1C71-4FB0-968A-6580E6167325}" dt="2024-02-05T10:18:50.116" v="10470" actId="20577"/>
          <ac:spMkLst>
            <pc:docMk/>
            <pc:sldMk cId="563400563" sldId="301"/>
            <ac:spMk id="2" creationId="{F70A9CC0-5D64-F7FD-94C9-8ADD909DA4E4}"/>
          </ac:spMkLst>
        </pc:spChg>
        <pc:spChg chg="mod">
          <ac:chgData name="Petra Willemse -  Huijbrechtse" userId="6b718afb-f99a-4680-b105-8aec992d6ee5" providerId="ADAL" clId="{14265FF0-1C71-4FB0-968A-6580E6167325}" dt="2024-02-06T11:04:08.437" v="16796" actId="20577"/>
          <ac:spMkLst>
            <pc:docMk/>
            <pc:sldMk cId="563400563" sldId="301"/>
            <ac:spMk id="3" creationId="{7FBA6992-BD7F-5A19-FD09-DD620E29770C}"/>
          </ac:spMkLst>
        </pc:spChg>
        <pc:spChg chg="mod">
          <ac:chgData name="Petra Willemse -  Huijbrechtse" userId="6b718afb-f99a-4680-b105-8aec992d6ee5" providerId="ADAL" clId="{14265FF0-1C71-4FB0-968A-6580E6167325}" dt="2024-02-05T09:37:18.014" v="6183" actId="14100"/>
          <ac:spMkLst>
            <pc:docMk/>
            <pc:sldMk cId="563400563" sldId="301"/>
            <ac:spMk id="4" creationId="{B8DC9804-AE1D-AF33-4B2E-5C6F91E3DB66}"/>
          </ac:spMkLst>
        </pc:spChg>
        <pc:picChg chg="add mod">
          <ac:chgData name="Petra Willemse -  Huijbrechtse" userId="6b718afb-f99a-4680-b105-8aec992d6ee5" providerId="ADAL" clId="{14265FF0-1C71-4FB0-968A-6580E6167325}" dt="2024-02-05T10:50:44.095" v="10537"/>
          <ac:picMkLst>
            <pc:docMk/>
            <pc:sldMk cId="563400563" sldId="301"/>
            <ac:picMk id="5" creationId="{509960B5-7DBB-FB6B-C340-DA577CD5F306}"/>
          </ac:picMkLst>
        </pc:picChg>
      </pc:sldChg>
      <pc:sldChg chg="modSp add del mod">
        <pc:chgData name="Petra Willemse -  Huijbrechtse" userId="6b718afb-f99a-4680-b105-8aec992d6ee5" providerId="ADAL" clId="{14265FF0-1C71-4FB0-968A-6580E6167325}" dt="2024-02-05T10:14:29.620" v="10440" actId="2696"/>
        <pc:sldMkLst>
          <pc:docMk/>
          <pc:sldMk cId="3973631287" sldId="302"/>
        </pc:sldMkLst>
        <pc:spChg chg="mod">
          <ac:chgData name="Petra Willemse -  Huijbrechtse" userId="6b718afb-f99a-4680-b105-8aec992d6ee5" providerId="ADAL" clId="{14265FF0-1C71-4FB0-968A-6580E6167325}" dt="2024-02-05T09:39:37.574" v="6304" actId="20577"/>
          <ac:spMkLst>
            <pc:docMk/>
            <pc:sldMk cId="3973631287" sldId="302"/>
            <ac:spMk id="3" creationId="{7FBA6992-BD7F-5A19-FD09-DD620E29770C}"/>
          </ac:spMkLst>
        </pc:spChg>
      </pc:sldChg>
      <pc:sldChg chg="addSp modSp add mod ord modNotes">
        <pc:chgData name="Petra Willemse -  Huijbrechtse" userId="6b718afb-f99a-4680-b105-8aec992d6ee5" providerId="ADAL" clId="{14265FF0-1C71-4FB0-968A-6580E6167325}" dt="2024-02-05T10:57:40.565" v="10604" actId="14100"/>
        <pc:sldMkLst>
          <pc:docMk/>
          <pc:sldMk cId="2056251610" sldId="303"/>
        </pc:sldMkLst>
        <pc:spChg chg="mod">
          <ac:chgData name="Petra Willemse -  Huijbrechtse" userId="6b718afb-f99a-4680-b105-8aec992d6ee5" providerId="ADAL" clId="{14265FF0-1C71-4FB0-968A-6580E6167325}" dt="2024-02-05T10:57:18.517" v="10603" actId="20577"/>
          <ac:spMkLst>
            <pc:docMk/>
            <pc:sldMk cId="2056251610" sldId="303"/>
            <ac:spMk id="3" creationId="{7FBA6992-BD7F-5A19-FD09-DD620E29770C}"/>
          </ac:spMkLst>
        </pc:spChg>
        <pc:spChg chg="mod">
          <ac:chgData name="Petra Willemse -  Huijbrechtse" userId="6b718afb-f99a-4680-b105-8aec992d6ee5" providerId="ADAL" clId="{14265FF0-1C71-4FB0-968A-6580E6167325}" dt="2024-02-05T10:57:40.565" v="10604" actId="14100"/>
          <ac:spMkLst>
            <pc:docMk/>
            <pc:sldMk cId="2056251610" sldId="303"/>
            <ac:spMk id="4" creationId="{B8DC9804-AE1D-AF33-4B2E-5C6F91E3DB66}"/>
          </ac:spMkLst>
        </pc:spChg>
        <pc:picChg chg="add mod">
          <ac:chgData name="Petra Willemse -  Huijbrechtse" userId="6b718afb-f99a-4680-b105-8aec992d6ee5" providerId="ADAL" clId="{14265FF0-1C71-4FB0-968A-6580E6167325}" dt="2024-02-05T10:49:03.070" v="10511"/>
          <ac:picMkLst>
            <pc:docMk/>
            <pc:sldMk cId="2056251610" sldId="303"/>
            <ac:picMk id="5" creationId="{10D081A3-3A20-9422-03A0-834BD785DFB0}"/>
          </ac:picMkLst>
        </pc:picChg>
      </pc:sldChg>
      <pc:sldChg chg="addSp modSp add mod">
        <pc:chgData name="Petra Willemse -  Huijbrechtse" userId="6b718afb-f99a-4680-b105-8aec992d6ee5" providerId="ADAL" clId="{14265FF0-1C71-4FB0-968A-6580E6167325}" dt="2024-02-05T10:48:57.095" v="10510"/>
        <pc:sldMkLst>
          <pc:docMk/>
          <pc:sldMk cId="2454863648" sldId="304"/>
        </pc:sldMkLst>
        <pc:spChg chg="mod">
          <ac:chgData name="Petra Willemse -  Huijbrechtse" userId="6b718afb-f99a-4680-b105-8aec992d6ee5" providerId="ADAL" clId="{14265FF0-1C71-4FB0-968A-6580E6167325}" dt="2024-02-05T09:48:01.406" v="7195" actId="20577"/>
          <ac:spMkLst>
            <pc:docMk/>
            <pc:sldMk cId="2454863648" sldId="304"/>
            <ac:spMk id="3" creationId="{7FBA6992-BD7F-5A19-FD09-DD620E29770C}"/>
          </ac:spMkLst>
        </pc:spChg>
        <pc:picChg chg="add mod">
          <ac:chgData name="Petra Willemse -  Huijbrechtse" userId="6b718afb-f99a-4680-b105-8aec992d6ee5" providerId="ADAL" clId="{14265FF0-1C71-4FB0-968A-6580E6167325}" dt="2024-02-05T10:48:57.095" v="10510"/>
          <ac:picMkLst>
            <pc:docMk/>
            <pc:sldMk cId="2454863648" sldId="304"/>
            <ac:picMk id="5" creationId="{474BA38E-D9AE-176B-DC49-7E7AEDC084BB}"/>
          </ac:picMkLst>
        </pc:picChg>
      </pc:sldChg>
      <pc:sldChg chg="addSp modSp add mod ord">
        <pc:chgData name="Petra Willemse -  Huijbrechtse" userId="6b718afb-f99a-4680-b105-8aec992d6ee5" providerId="ADAL" clId="{14265FF0-1C71-4FB0-968A-6580E6167325}" dt="2024-02-06T10:57:28.008" v="16721" actId="20577"/>
        <pc:sldMkLst>
          <pc:docMk/>
          <pc:sldMk cId="2912770062" sldId="305"/>
        </pc:sldMkLst>
        <pc:spChg chg="mod">
          <ac:chgData name="Petra Willemse -  Huijbrechtse" userId="6b718afb-f99a-4680-b105-8aec992d6ee5" providerId="ADAL" clId="{14265FF0-1C71-4FB0-968A-6580E6167325}" dt="2024-02-06T10:57:28.008" v="16721" actId="20577"/>
          <ac:spMkLst>
            <pc:docMk/>
            <pc:sldMk cId="2912770062" sldId="305"/>
            <ac:spMk id="3" creationId="{7FBA6992-BD7F-5A19-FD09-DD620E29770C}"/>
          </ac:spMkLst>
        </pc:spChg>
        <pc:picChg chg="add mod">
          <ac:chgData name="Petra Willemse -  Huijbrechtse" userId="6b718afb-f99a-4680-b105-8aec992d6ee5" providerId="ADAL" clId="{14265FF0-1C71-4FB0-968A-6580E6167325}" dt="2024-02-05T10:47:57.351" v="10498"/>
          <ac:picMkLst>
            <pc:docMk/>
            <pc:sldMk cId="2912770062" sldId="305"/>
            <ac:picMk id="5" creationId="{80E1C5C8-B375-0379-2770-63F7BFBC117D}"/>
          </ac:picMkLst>
        </pc:picChg>
      </pc:sldChg>
      <pc:sldChg chg="addSp modSp add mod">
        <pc:chgData name="Petra Willemse -  Huijbrechtse" userId="6b718afb-f99a-4680-b105-8aec992d6ee5" providerId="ADAL" clId="{14265FF0-1C71-4FB0-968A-6580E6167325}" dt="2024-02-06T10:57:35.505" v="16723" actId="20577"/>
        <pc:sldMkLst>
          <pc:docMk/>
          <pc:sldMk cId="3929416297" sldId="306"/>
        </pc:sldMkLst>
        <pc:spChg chg="mod">
          <ac:chgData name="Petra Willemse -  Huijbrechtse" userId="6b718afb-f99a-4680-b105-8aec992d6ee5" providerId="ADAL" clId="{14265FF0-1C71-4FB0-968A-6580E6167325}" dt="2024-02-06T10:57:35.505" v="16723" actId="20577"/>
          <ac:spMkLst>
            <pc:docMk/>
            <pc:sldMk cId="3929416297" sldId="306"/>
            <ac:spMk id="3" creationId="{7FBA6992-BD7F-5A19-FD09-DD620E29770C}"/>
          </ac:spMkLst>
        </pc:spChg>
        <pc:picChg chg="add mod">
          <ac:chgData name="Petra Willemse -  Huijbrechtse" userId="6b718afb-f99a-4680-b105-8aec992d6ee5" providerId="ADAL" clId="{14265FF0-1C71-4FB0-968A-6580E6167325}" dt="2024-02-05T10:48:11.619" v="10502" actId="14100"/>
          <ac:picMkLst>
            <pc:docMk/>
            <pc:sldMk cId="3929416297" sldId="306"/>
            <ac:picMk id="5" creationId="{539CC301-7AD6-3C48-FEF6-9B666A4E1769}"/>
          </ac:picMkLst>
        </pc:picChg>
      </pc:sldChg>
      <pc:sldChg chg="addSp modSp add mod">
        <pc:chgData name="Petra Willemse -  Huijbrechtse" userId="6b718afb-f99a-4680-b105-8aec992d6ee5" providerId="ADAL" clId="{14265FF0-1C71-4FB0-968A-6580E6167325}" dt="2024-02-05T10:57:44.969" v="10605" actId="14100"/>
        <pc:sldMkLst>
          <pc:docMk/>
          <pc:sldMk cId="589921312" sldId="307"/>
        </pc:sldMkLst>
        <pc:spChg chg="mod">
          <ac:chgData name="Petra Willemse -  Huijbrechtse" userId="6b718afb-f99a-4680-b105-8aec992d6ee5" providerId="ADAL" clId="{14265FF0-1C71-4FB0-968A-6580E6167325}" dt="2024-02-05T09:53:27.100" v="7888" actId="20577"/>
          <ac:spMkLst>
            <pc:docMk/>
            <pc:sldMk cId="589921312" sldId="307"/>
            <ac:spMk id="3" creationId="{7FBA6992-BD7F-5A19-FD09-DD620E29770C}"/>
          </ac:spMkLst>
        </pc:spChg>
        <pc:spChg chg="mod">
          <ac:chgData name="Petra Willemse -  Huijbrechtse" userId="6b718afb-f99a-4680-b105-8aec992d6ee5" providerId="ADAL" clId="{14265FF0-1C71-4FB0-968A-6580E6167325}" dt="2024-02-05T10:57:44.969" v="10605" actId="14100"/>
          <ac:spMkLst>
            <pc:docMk/>
            <pc:sldMk cId="589921312" sldId="307"/>
            <ac:spMk id="4" creationId="{B8DC9804-AE1D-AF33-4B2E-5C6F91E3DB66}"/>
          </ac:spMkLst>
        </pc:spChg>
        <pc:picChg chg="add mod">
          <ac:chgData name="Petra Willemse -  Huijbrechtse" userId="6b718afb-f99a-4680-b105-8aec992d6ee5" providerId="ADAL" clId="{14265FF0-1C71-4FB0-968A-6580E6167325}" dt="2024-02-05T10:49:15.154" v="10514" actId="14100"/>
          <ac:picMkLst>
            <pc:docMk/>
            <pc:sldMk cId="589921312" sldId="307"/>
            <ac:picMk id="5" creationId="{1FBA7205-E682-944C-C730-EBCEC042695B}"/>
          </ac:picMkLst>
        </pc:picChg>
      </pc:sldChg>
      <pc:sldChg chg="addSp modSp add mod">
        <pc:chgData name="Petra Willemse -  Huijbrechtse" userId="6b718afb-f99a-4680-b105-8aec992d6ee5" providerId="ADAL" clId="{14265FF0-1C71-4FB0-968A-6580E6167325}" dt="2024-02-05T10:48:39.492" v="10505"/>
        <pc:sldMkLst>
          <pc:docMk/>
          <pc:sldMk cId="3525437461" sldId="308"/>
        </pc:sldMkLst>
        <pc:spChg chg="mod">
          <ac:chgData name="Petra Willemse -  Huijbrechtse" userId="6b718afb-f99a-4680-b105-8aec992d6ee5" providerId="ADAL" clId="{14265FF0-1C71-4FB0-968A-6580E6167325}" dt="2024-02-05T09:55:25.471" v="7929" actId="20577"/>
          <ac:spMkLst>
            <pc:docMk/>
            <pc:sldMk cId="3525437461" sldId="308"/>
            <ac:spMk id="3" creationId="{7FBA6992-BD7F-5A19-FD09-DD620E29770C}"/>
          </ac:spMkLst>
        </pc:spChg>
        <pc:picChg chg="add mod">
          <ac:chgData name="Petra Willemse -  Huijbrechtse" userId="6b718afb-f99a-4680-b105-8aec992d6ee5" providerId="ADAL" clId="{14265FF0-1C71-4FB0-968A-6580E6167325}" dt="2024-02-05T10:48:39.492" v="10505"/>
          <ac:picMkLst>
            <pc:docMk/>
            <pc:sldMk cId="3525437461" sldId="308"/>
            <ac:picMk id="5" creationId="{8C633027-0699-30E0-4C75-B37D2BCF8632}"/>
          </ac:picMkLst>
        </pc:picChg>
      </pc:sldChg>
      <pc:sldChg chg="addSp modSp add mod">
        <pc:chgData name="Petra Willemse -  Huijbrechtse" userId="6b718afb-f99a-4680-b105-8aec992d6ee5" providerId="ADAL" clId="{14265FF0-1C71-4FB0-968A-6580E6167325}" dt="2024-02-05T10:56:18.845" v="10590" actId="20577"/>
        <pc:sldMkLst>
          <pc:docMk/>
          <pc:sldMk cId="3116990100" sldId="309"/>
        </pc:sldMkLst>
        <pc:spChg chg="mod">
          <ac:chgData name="Petra Willemse -  Huijbrechtse" userId="6b718afb-f99a-4680-b105-8aec992d6ee5" providerId="ADAL" clId="{14265FF0-1C71-4FB0-968A-6580E6167325}" dt="2024-02-05T10:56:18.845" v="10590" actId="20577"/>
          <ac:spMkLst>
            <pc:docMk/>
            <pc:sldMk cId="3116990100" sldId="309"/>
            <ac:spMk id="3" creationId="{7FBA6992-BD7F-5A19-FD09-DD620E29770C}"/>
          </ac:spMkLst>
        </pc:spChg>
        <pc:picChg chg="add mod">
          <ac:chgData name="Petra Willemse -  Huijbrechtse" userId="6b718afb-f99a-4680-b105-8aec992d6ee5" providerId="ADAL" clId="{14265FF0-1C71-4FB0-968A-6580E6167325}" dt="2024-02-05T10:48:45.220" v="10506"/>
          <ac:picMkLst>
            <pc:docMk/>
            <pc:sldMk cId="3116990100" sldId="309"/>
            <ac:picMk id="5" creationId="{98B7276F-0B0D-5A77-8CCC-BCF5C4F23D2F}"/>
          </ac:picMkLst>
        </pc:picChg>
      </pc:sldChg>
      <pc:sldChg chg="addSp modSp add mod">
        <pc:chgData name="Petra Willemse -  Huijbrechtse" userId="6b718afb-f99a-4680-b105-8aec992d6ee5" providerId="ADAL" clId="{14265FF0-1C71-4FB0-968A-6580E6167325}" dt="2024-02-05T10:48:53.503" v="10509" actId="20577"/>
        <pc:sldMkLst>
          <pc:docMk/>
          <pc:sldMk cId="3562029679" sldId="310"/>
        </pc:sldMkLst>
        <pc:spChg chg="mod">
          <ac:chgData name="Petra Willemse -  Huijbrechtse" userId="6b718afb-f99a-4680-b105-8aec992d6ee5" providerId="ADAL" clId="{14265FF0-1C71-4FB0-968A-6580E6167325}" dt="2024-02-05T10:48:53.503" v="10509" actId="20577"/>
          <ac:spMkLst>
            <pc:docMk/>
            <pc:sldMk cId="3562029679" sldId="310"/>
            <ac:spMk id="3" creationId="{7FBA6992-BD7F-5A19-FD09-DD620E29770C}"/>
          </ac:spMkLst>
        </pc:spChg>
        <pc:picChg chg="add mod">
          <ac:chgData name="Petra Willemse -  Huijbrechtse" userId="6b718afb-f99a-4680-b105-8aec992d6ee5" providerId="ADAL" clId="{14265FF0-1C71-4FB0-968A-6580E6167325}" dt="2024-02-05T10:48:50.016" v="10507"/>
          <ac:picMkLst>
            <pc:docMk/>
            <pc:sldMk cId="3562029679" sldId="310"/>
            <ac:picMk id="5" creationId="{CB48F0D9-98FE-7C2A-D644-15299BD621C8}"/>
          </ac:picMkLst>
        </pc:picChg>
      </pc:sldChg>
      <pc:sldChg chg="addSp modSp add mod">
        <pc:chgData name="Petra Willemse -  Huijbrechtse" userId="6b718afb-f99a-4680-b105-8aec992d6ee5" providerId="ADAL" clId="{14265FF0-1C71-4FB0-968A-6580E6167325}" dt="2024-02-05T10:57:49.475" v="10606" actId="14100"/>
        <pc:sldMkLst>
          <pc:docMk/>
          <pc:sldMk cId="1657675443" sldId="311"/>
        </pc:sldMkLst>
        <pc:spChg chg="mod">
          <ac:chgData name="Petra Willemse -  Huijbrechtse" userId="6b718afb-f99a-4680-b105-8aec992d6ee5" providerId="ADAL" clId="{14265FF0-1C71-4FB0-968A-6580E6167325}" dt="2024-02-05T09:58:48.245" v="8417" actId="20577"/>
          <ac:spMkLst>
            <pc:docMk/>
            <pc:sldMk cId="1657675443" sldId="311"/>
            <ac:spMk id="3" creationId="{7FBA6992-BD7F-5A19-FD09-DD620E29770C}"/>
          </ac:spMkLst>
        </pc:spChg>
        <pc:spChg chg="mod">
          <ac:chgData name="Petra Willemse -  Huijbrechtse" userId="6b718afb-f99a-4680-b105-8aec992d6ee5" providerId="ADAL" clId="{14265FF0-1C71-4FB0-968A-6580E6167325}" dt="2024-02-05T10:57:49.475" v="10606" actId="14100"/>
          <ac:spMkLst>
            <pc:docMk/>
            <pc:sldMk cId="1657675443" sldId="311"/>
            <ac:spMk id="4" creationId="{B8DC9804-AE1D-AF33-4B2E-5C6F91E3DB66}"/>
          </ac:spMkLst>
        </pc:spChg>
        <pc:picChg chg="add mod">
          <ac:chgData name="Petra Willemse -  Huijbrechtse" userId="6b718afb-f99a-4680-b105-8aec992d6ee5" providerId="ADAL" clId="{14265FF0-1C71-4FB0-968A-6580E6167325}" dt="2024-02-05T10:49:20.882" v="10515"/>
          <ac:picMkLst>
            <pc:docMk/>
            <pc:sldMk cId="1657675443" sldId="311"/>
            <ac:picMk id="5" creationId="{1EB6A8FE-451C-7BDD-71E0-03940040AB4D}"/>
          </ac:picMkLst>
        </pc:picChg>
      </pc:sldChg>
      <pc:sldChg chg="addSp modSp add mod">
        <pc:chgData name="Petra Willemse -  Huijbrechtse" userId="6b718afb-f99a-4680-b105-8aec992d6ee5" providerId="ADAL" clId="{14265FF0-1C71-4FB0-968A-6580E6167325}" dt="2024-02-05T10:57:52.878" v="10607" actId="14100"/>
        <pc:sldMkLst>
          <pc:docMk/>
          <pc:sldMk cId="2250358139" sldId="312"/>
        </pc:sldMkLst>
        <pc:spChg chg="mod">
          <ac:chgData name="Petra Willemse -  Huijbrechtse" userId="6b718afb-f99a-4680-b105-8aec992d6ee5" providerId="ADAL" clId="{14265FF0-1C71-4FB0-968A-6580E6167325}" dt="2024-02-05T10:49:27.467" v="10516" actId="20577"/>
          <ac:spMkLst>
            <pc:docMk/>
            <pc:sldMk cId="2250358139" sldId="312"/>
            <ac:spMk id="3" creationId="{7FBA6992-BD7F-5A19-FD09-DD620E29770C}"/>
          </ac:spMkLst>
        </pc:spChg>
        <pc:spChg chg="mod">
          <ac:chgData name="Petra Willemse -  Huijbrechtse" userId="6b718afb-f99a-4680-b105-8aec992d6ee5" providerId="ADAL" clId="{14265FF0-1C71-4FB0-968A-6580E6167325}" dt="2024-02-05T10:57:52.878" v="10607" actId="14100"/>
          <ac:spMkLst>
            <pc:docMk/>
            <pc:sldMk cId="2250358139" sldId="312"/>
            <ac:spMk id="4" creationId="{B8DC9804-AE1D-AF33-4B2E-5C6F91E3DB66}"/>
          </ac:spMkLst>
        </pc:spChg>
        <pc:picChg chg="add mod">
          <ac:chgData name="Petra Willemse -  Huijbrechtse" userId="6b718afb-f99a-4680-b105-8aec992d6ee5" providerId="ADAL" clId="{14265FF0-1C71-4FB0-968A-6580E6167325}" dt="2024-02-05T10:49:29.338" v="10517"/>
          <ac:picMkLst>
            <pc:docMk/>
            <pc:sldMk cId="2250358139" sldId="312"/>
            <ac:picMk id="5" creationId="{DA9F4035-D94F-13D2-EF6B-514A937FF85D}"/>
          </ac:picMkLst>
        </pc:picChg>
      </pc:sldChg>
      <pc:sldChg chg="addSp modSp add mod">
        <pc:chgData name="Petra Willemse -  Huijbrechtse" userId="6b718afb-f99a-4680-b105-8aec992d6ee5" providerId="ADAL" clId="{14265FF0-1C71-4FB0-968A-6580E6167325}" dt="2024-02-05T10:57:59.794" v="10608" actId="14100"/>
        <pc:sldMkLst>
          <pc:docMk/>
          <pc:sldMk cId="3566468098" sldId="313"/>
        </pc:sldMkLst>
        <pc:spChg chg="mod">
          <ac:chgData name="Petra Willemse -  Huijbrechtse" userId="6b718afb-f99a-4680-b105-8aec992d6ee5" providerId="ADAL" clId="{14265FF0-1C71-4FB0-968A-6580E6167325}" dt="2024-02-05T10:49:33.299" v="10519" actId="20577"/>
          <ac:spMkLst>
            <pc:docMk/>
            <pc:sldMk cId="3566468098" sldId="313"/>
            <ac:spMk id="3" creationId="{7FBA6992-BD7F-5A19-FD09-DD620E29770C}"/>
          </ac:spMkLst>
        </pc:spChg>
        <pc:spChg chg="mod">
          <ac:chgData name="Petra Willemse -  Huijbrechtse" userId="6b718afb-f99a-4680-b105-8aec992d6ee5" providerId="ADAL" clId="{14265FF0-1C71-4FB0-968A-6580E6167325}" dt="2024-02-05T10:57:59.794" v="10608" actId="14100"/>
          <ac:spMkLst>
            <pc:docMk/>
            <pc:sldMk cId="3566468098" sldId="313"/>
            <ac:spMk id="4" creationId="{B8DC9804-AE1D-AF33-4B2E-5C6F91E3DB66}"/>
          </ac:spMkLst>
        </pc:spChg>
        <pc:picChg chg="add mod">
          <ac:chgData name="Petra Willemse -  Huijbrechtse" userId="6b718afb-f99a-4680-b105-8aec992d6ee5" providerId="ADAL" clId="{14265FF0-1C71-4FB0-968A-6580E6167325}" dt="2024-02-05T10:49:40.685" v="10521" actId="14100"/>
          <ac:picMkLst>
            <pc:docMk/>
            <pc:sldMk cId="3566468098" sldId="313"/>
            <ac:picMk id="5" creationId="{01A387FF-8367-F632-64DD-CB9B2C73F291}"/>
          </ac:picMkLst>
        </pc:picChg>
      </pc:sldChg>
      <pc:sldChg chg="addSp modSp add mod">
        <pc:chgData name="Petra Willemse -  Huijbrechtse" userId="6b718afb-f99a-4680-b105-8aec992d6ee5" providerId="ADAL" clId="{14265FF0-1C71-4FB0-968A-6580E6167325}" dt="2024-02-07T09:49:01.816" v="16950" actId="20577"/>
        <pc:sldMkLst>
          <pc:docMk/>
          <pc:sldMk cId="835422173" sldId="314"/>
        </pc:sldMkLst>
        <pc:spChg chg="mod">
          <ac:chgData name="Petra Willemse -  Huijbrechtse" userId="6b718afb-f99a-4680-b105-8aec992d6ee5" providerId="ADAL" clId="{14265FF0-1C71-4FB0-968A-6580E6167325}" dt="2024-02-07T09:49:01.816" v="16950" actId="20577"/>
          <ac:spMkLst>
            <pc:docMk/>
            <pc:sldMk cId="835422173" sldId="314"/>
            <ac:spMk id="3" creationId="{7FBA6992-BD7F-5A19-FD09-DD620E29770C}"/>
          </ac:spMkLst>
        </pc:spChg>
        <pc:spChg chg="mod">
          <ac:chgData name="Petra Willemse -  Huijbrechtse" userId="6b718afb-f99a-4680-b105-8aec992d6ee5" providerId="ADAL" clId="{14265FF0-1C71-4FB0-968A-6580E6167325}" dt="2024-02-05T10:58:03.270" v="10610" actId="14100"/>
          <ac:spMkLst>
            <pc:docMk/>
            <pc:sldMk cId="835422173" sldId="314"/>
            <ac:spMk id="4" creationId="{B8DC9804-AE1D-AF33-4B2E-5C6F91E3DB66}"/>
          </ac:spMkLst>
        </pc:spChg>
        <pc:picChg chg="add mod">
          <ac:chgData name="Petra Willemse -  Huijbrechtse" userId="6b718afb-f99a-4680-b105-8aec992d6ee5" providerId="ADAL" clId="{14265FF0-1C71-4FB0-968A-6580E6167325}" dt="2024-02-05T10:49:46.627" v="10524"/>
          <ac:picMkLst>
            <pc:docMk/>
            <pc:sldMk cId="835422173" sldId="314"/>
            <ac:picMk id="5" creationId="{116461F0-AB0A-545E-FC3F-9133FD35E38D}"/>
          </ac:picMkLst>
        </pc:picChg>
      </pc:sldChg>
      <pc:sldChg chg="addSp modSp add mod">
        <pc:chgData name="Petra Willemse -  Huijbrechtse" userId="6b718afb-f99a-4680-b105-8aec992d6ee5" providerId="ADAL" clId="{14265FF0-1C71-4FB0-968A-6580E6167325}" dt="2024-02-05T10:58:07.996" v="10611" actId="14100"/>
        <pc:sldMkLst>
          <pc:docMk/>
          <pc:sldMk cId="3459604789" sldId="315"/>
        </pc:sldMkLst>
        <pc:spChg chg="mod">
          <ac:chgData name="Petra Willemse -  Huijbrechtse" userId="6b718afb-f99a-4680-b105-8aec992d6ee5" providerId="ADAL" clId="{14265FF0-1C71-4FB0-968A-6580E6167325}" dt="2024-02-05T10:05:36.057" v="9085" actId="20577"/>
          <ac:spMkLst>
            <pc:docMk/>
            <pc:sldMk cId="3459604789" sldId="315"/>
            <ac:spMk id="3" creationId="{7FBA6992-BD7F-5A19-FD09-DD620E29770C}"/>
          </ac:spMkLst>
        </pc:spChg>
        <pc:spChg chg="mod">
          <ac:chgData name="Petra Willemse -  Huijbrechtse" userId="6b718afb-f99a-4680-b105-8aec992d6ee5" providerId="ADAL" clId="{14265FF0-1C71-4FB0-968A-6580E6167325}" dt="2024-02-05T10:58:07.996" v="10611" actId="14100"/>
          <ac:spMkLst>
            <pc:docMk/>
            <pc:sldMk cId="3459604789" sldId="315"/>
            <ac:spMk id="4" creationId="{B8DC9804-AE1D-AF33-4B2E-5C6F91E3DB66}"/>
          </ac:spMkLst>
        </pc:spChg>
        <pc:picChg chg="add mod">
          <ac:chgData name="Petra Willemse -  Huijbrechtse" userId="6b718afb-f99a-4680-b105-8aec992d6ee5" providerId="ADAL" clId="{14265FF0-1C71-4FB0-968A-6580E6167325}" dt="2024-02-05T10:49:51.052" v="10525"/>
          <ac:picMkLst>
            <pc:docMk/>
            <pc:sldMk cId="3459604789" sldId="315"/>
            <ac:picMk id="5" creationId="{7DF3B880-576A-8E82-FAF2-316A0CA27AC7}"/>
          </ac:picMkLst>
        </pc:picChg>
      </pc:sldChg>
      <pc:sldChg chg="addSp modSp add mod">
        <pc:chgData name="Petra Willemse -  Huijbrechtse" userId="6b718afb-f99a-4680-b105-8aec992d6ee5" providerId="ADAL" clId="{14265FF0-1C71-4FB0-968A-6580E6167325}" dt="2024-02-07T09:49:24.042" v="16973" actId="20577"/>
        <pc:sldMkLst>
          <pc:docMk/>
          <pc:sldMk cId="3625769223" sldId="316"/>
        </pc:sldMkLst>
        <pc:spChg chg="mod">
          <ac:chgData name="Petra Willemse -  Huijbrechtse" userId="6b718afb-f99a-4680-b105-8aec992d6ee5" providerId="ADAL" clId="{14265FF0-1C71-4FB0-968A-6580E6167325}" dt="2024-02-07T09:49:24.042" v="16973" actId="20577"/>
          <ac:spMkLst>
            <pc:docMk/>
            <pc:sldMk cId="3625769223" sldId="316"/>
            <ac:spMk id="3" creationId="{7FBA6992-BD7F-5A19-FD09-DD620E29770C}"/>
          </ac:spMkLst>
        </pc:spChg>
        <pc:spChg chg="mod">
          <ac:chgData name="Petra Willemse -  Huijbrechtse" userId="6b718afb-f99a-4680-b105-8aec992d6ee5" providerId="ADAL" clId="{14265FF0-1C71-4FB0-968A-6580E6167325}" dt="2024-02-05T10:58:14.798" v="10612" actId="14100"/>
          <ac:spMkLst>
            <pc:docMk/>
            <pc:sldMk cId="3625769223" sldId="316"/>
            <ac:spMk id="4" creationId="{B8DC9804-AE1D-AF33-4B2E-5C6F91E3DB66}"/>
          </ac:spMkLst>
        </pc:spChg>
        <pc:picChg chg="add mod">
          <ac:chgData name="Petra Willemse -  Huijbrechtse" userId="6b718afb-f99a-4680-b105-8aec992d6ee5" providerId="ADAL" clId="{14265FF0-1C71-4FB0-968A-6580E6167325}" dt="2024-02-05T10:49:54.962" v="10526"/>
          <ac:picMkLst>
            <pc:docMk/>
            <pc:sldMk cId="3625769223" sldId="316"/>
            <ac:picMk id="5" creationId="{81E15FE8-88BE-3CBF-A66C-DBCD2C87D5F3}"/>
          </ac:picMkLst>
        </pc:picChg>
      </pc:sldChg>
      <pc:sldChg chg="addSp modSp add mod">
        <pc:chgData name="Petra Willemse -  Huijbrechtse" userId="6b718afb-f99a-4680-b105-8aec992d6ee5" providerId="ADAL" clId="{14265FF0-1C71-4FB0-968A-6580E6167325}" dt="2024-02-05T10:58:28.508" v="10613" actId="14100"/>
        <pc:sldMkLst>
          <pc:docMk/>
          <pc:sldMk cId="465302038" sldId="317"/>
        </pc:sldMkLst>
        <pc:spChg chg="mod">
          <ac:chgData name="Petra Willemse -  Huijbrechtse" userId="6b718afb-f99a-4680-b105-8aec992d6ee5" providerId="ADAL" clId="{14265FF0-1C71-4FB0-968A-6580E6167325}" dt="2024-02-05T10:07:47.760" v="9542" actId="20577"/>
          <ac:spMkLst>
            <pc:docMk/>
            <pc:sldMk cId="465302038" sldId="317"/>
            <ac:spMk id="3" creationId="{7FBA6992-BD7F-5A19-FD09-DD620E29770C}"/>
          </ac:spMkLst>
        </pc:spChg>
        <pc:spChg chg="mod">
          <ac:chgData name="Petra Willemse -  Huijbrechtse" userId="6b718afb-f99a-4680-b105-8aec992d6ee5" providerId="ADAL" clId="{14265FF0-1C71-4FB0-968A-6580E6167325}" dt="2024-02-05T10:58:28.508" v="10613" actId="14100"/>
          <ac:spMkLst>
            <pc:docMk/>
            <pc:sldMk cId="465302038" sldId="317"/>
            <ac:spMk id="4" creationId="{B8DC9804-AE1D-AF33-4B2E-5C6F91E3DB66}"/>
          </ac:spMkLst>
        </pc:spChg>
        <pc:picChg chg="add mod">
          <ac:chgData name="Petra Willemse -  Huijbrechtse" userId="6b718afb-f99a-4680-b105-8aec992d6ee5" providerId="ADAL" clId="{14265FF0-1C71-4FB0-968A-6580E6167325}" dt="2024-02-05T10:50:00.427" v="10527"/>
          <ac:picMkLst>
            <pc:docMk/>
            <pc:sldMk cId="465302038" sldId="317"/>
            <ac:picMk id="5" creationId="{4DF63450-7760-6D07-3A73-C8B7BDF2380E}"/>
          </ac:picMkLst>
        </pc:picChg>
      </pc:sldChg>
      <pc:sldChg chg="addSp modSp add mod">
        <pc:chgData name="Petra Willemse -  Huijbrechtse" userId="6b718afb-f99a-4680-b105-8aec992d6ee5" providerId="ADAL" clId="{14265FF0-1C71-4FB0-968A-6580E6167325}" dt="2024-02-05T10:58:33.249" v="10614" actId="14100"/>
        <pc:sldMkLst>
          <pc:docMk/>
          <pc:sldMk cId="4062211797" sldId="318"/>
        </pc:sldMkLst>
        <pc:spChg chg="mod">
          <ac:chgData name="Petra Willemse -  Huijbrechtse" userId="6b718afb-f99a-4680-b105-8aec992d6ee5" providerId="ADAL" clId="{14265FF0-1C71-4FB0-968A-6580E6167325}" dt="2024-02-05T10:08:58.700" v="9751" actId="20577"/>
          <ac:spMkLst>
            <pc:docMk/>
            <pc:sldMk cId="4062211797" sldId="318"/>
            <ac:spMk id="3" creationId="{7FBA6992-BD7F-5A19-FD09-DD620E29770C}"/>
          </ac:spMkLst>
        </pc:spChg>
        <pc:spChg chg="mod">
          <ac:chgData name="Petra Willemse -  Huijbrechtse" userId="6b718afb-f99a-4680-b105-8aec992d6ee5" providerId="ADAL" clId="{14265FF0-1C71-4FB0-968A-6580E6167325}" dt="2024-02-05T10:58:33.249" v="10614" actId="14100"/>
          <ac:spMkLst>
            <pc:docMk/>
            <pc:sldMk cId="4062211797" sldId="318"/>
            <ac:spMk id="4" creationId="{B8DC9804-AE1D-AF33-4B2E-5C6F91E3DB66}"/>
          </ac:spMkLst>
        </pc:spChg>
        <pc:picChg chg="add mod">
          <ac:chgData name="Petra Willemse -  Huijbrechtse" userId="6b718afb-f99a-4680-b105-8aec992d6ee5" providerId="ADAL" clId="{14265FF0-1C71-4FB0-968A-6580E6167325}" dt="2024-02-05T10:50:12.196" v="10531" actId="1076"/>
          <ac:picMkLst>
            <pc:docMk/>
            <pc:sldMk cId="4062211797" sldId="318"/>
            <ac:picMk id="5" creationId="{061CB9E3-F277-A0BE-7E75-179CE6AC335F}"/>
          </ac:picMkLst>
        </pc:picChg>
      </pc:sldChg>
      <pc:sldChg chg="addSp modSp add mod">
        <pc:chgData name="Petra Willemse -  Huijbrechtse" userId="6b718afb-f99a-4680-b105-8aec992d6ee5" providerId="ADAL" clId="{14265FF0-1C71-4FB0-968A-6580E6167325}" dt="2024-02-05T10:58:36.602" v="10616" actId="14100"/>
        <pc:sldMkLst>
          <pc:docMk/>
          <pc:sldMk cId="3045493512" sldId="319"/>
        </pc:sldMkLst>
        <pc:spChg chg="mod">
          <ac:chgData name="Petra Willemse -  Huijbrechtse" userId="6b718afb-f99a-4680-b105-8aec992d6ee5" providerId="ADAL" clId="{14265FF0-1C71-4FB0-968A-6580E6167325}" dt="2024-02-05T10:09:28.167" v="9759" actId="20577"/>
          <ac:spMkLst>
            <pc:docMk/>
            <pc:sldMk cId="3045493512" sldId="319"/>
            <ac:spMk id="3" creationId="{7FBA6992-BD7F-5A19-FD09-DD620E29770C}"/>
          </ac:spMkLst>
        </pc:spChg>
        <pc:spChg chg="mod">
          <ac:chgData name="Petra Willemse -  Huijbrechtse" userId="6b718afb-f99a-4680-b105-8aec992d6ee5" providerId="ADAL" clId="{14265FF0-1C71-4FB0-968A-6580E6167325}" dt="2024-02-05T10:58:36.602" v="10616" actId="14100"/>
          <ac:spMkLst>
            <pc:docMk/>
            <pc:sldMk cId="3045493512" sldId="319"/>
            <ac:spMk id="4" creationId="{B8DC9804-AE1D-AF33-4B2E-5C6F91E3DB66}"/>
          </ac:spMkLst>
        </pc:spChg>
        <pc:picChg chg="add mod">
          <ac:chgData name="Petra Willemse -  Huijbrechtse" userId="6b718afb-f99a-4680-b105-8aec992d6ee5" providerId="ADAL" clId="{14265FF0-1C71-4FB0-968A-6580E6167325}" dt="2024-02-05T10:50:23.213" v="10532"/>
          <ac:picMkLst>
            <pc:docMk/>
            <pc:sldMk cId="3045493512" sldId="319"/>
            <ac:picMk id="5" creationId="{E086BADE-5007-5F72-2C31-AF98D8DBF9D6}"/>
          </ac:picMkLst>
        </pc:picChg>
      </pc:sldChg>
      <pc:sldChg chg="addSp modSp add mod">
        <pc:chgData name="Petra Willemse -  Huijbrechtse" userId="6b718afb-f99a-4680-b105-8aec992d6ee5" providerId="ADAL" clId="{14265FF0-1C71-4FB0-968A-6580E6167325}" dt="2024-02-07T09:50:26.398" v="16975" actId="20577"/>
        <pc:sldMkLst>
          <pc:docMk/>
          <pc:sldMk cId="3701499818" sldId="320"/>
        </pc:sldMkLst>
        <pc:spChg chg="mod">
          <ac:chgData name="Petra Willemse -  Huijbrechtse" userId="6b718afb-f99a-4680-b105-8aec992d6ee5" providerId="ADAL" clId="{14265FF0-1C71-4FB0-968A-6580E6167325}" dt="2024-02-07T09:50:26.398" v="16975" actId="20577"/>
          <ac:spMkLst>
            <pc:docMk/>
            <pc:sldMk cId="3701499818" sldId="320"/>
            <ac:spMk id="3" creationId="{7FBA6992-BD7F-5A19-FD09-DD620E29770C}"/>
          </ac:spMkLst>
        </pc:spChg>
        <pc:spChg chg="mod">
          <ac:chgData name="Petra Willemse -  Huijbrechtse" userId="6b718afb-f99a-4680-b105-8aec992d6ee5" providerId="ADAL" clId="{14265FF0-1C71-4FB0-968A-6580E6167325}" dt="2024-02-05T10:58:41.226" v="10617" actId="14100"/>
          <ac:spMkLst>
            <pc:docMk/>
            <pc:sldMk cId="3701499818" sldId="320"/>
            <ac:spMk id="4" creationId="{B8DC9804-AE1D-AF33-4B2E-5C6F91E3DB66}"/>
          </ac:spMkLst>
        </pc:spChg>
        <pc:picChg chg="add mod">
          <ac:chgData name="Petra Willemse -  Huijbrechtse" userId="6b718afb-f99a-4680-b105-8aec992d6ee5" providerId="ADAL" clId="{14265FF0-1C71-4FB0-968A-6580E6167325}" dt="2024-02-05T10:50:27.152" v="10533"/>
          <ac:picMkLst>
            <pc:docMk/>
            <pc:sldMk cId="3701499818" sldId="320"/>
            <ac:picMk id="5" creationId="{836800F5-A893-C1EB-4EE7-35FE9E14BB74}"/>
          </ac:picMkLst>
        </pc:picChg>
      </pc:sldChg>
      <pc:sldChg chg="addSp modSp add mod">
        <pc:chgData name="Petra Willemse -  Huijbrechtse" userId="6b718afb-f99a-4680-b105-8aec992d6ee5" providerId="ADAL" clId="{14265FF0-1C71-4FB0-968A-6580E6167325}" dt="2024-02-07T09:50:36.142" v="16976" actId="20577"/>
        <pc:sldMkLst>
          <pc:docMk/>
          <pc:sldMk cId="287446416" sldId="321"/>
        </pc:sldMkLst>
        <pc:spChg chg="mod">
          <ac:chgData name="Petra Willemse -  Huijbrechtse" userId="6b718afb-f99a-4680-b105-8aec992d6ee5" providerId="ADAL" clId="{14265FF0-1C71-4FB0-968A-6580E6167325}" dt="2024-02-07T09:50:36.142" v="16976" actId="20577"/>
          <ac:spMkLst>
            <pc:docMk/>
            <pc:sldMk cId="287446416" sldId="321"/>
            <ac:spMk id="3" creationId="{7FBA6992-BD7F-5A19-FD09-DD620E29770C}"/>
          </ac:spMkLst>
        </pc:spChg>
        <pc:spChg chg="mod">
          <ac:chgData name="Petra Willemse -  Huijbrechtse" userId="6b718afb-f99a-4680-b105-8aec992d6ee5" providerId="ADAL" clId="{14265FF0-1C71-4FB0-968A-6580E6167325}" dt="2024-02-05T10:58:46.060" v="10618" actId="14100"/>
          <ac:spMkLst>
            <pc:docMk/>
            <pc:sldMk cId="287446416" sldId="321"/>
            <ac:spMk id="4" creationId="{B8DC9804-AE1D-AF33-4B2E-5C6F91E3DB66}"/>
          </ac:spMkLst>
        </pc:spChg>
        <pc:picChg chg="add mod">
          <ac:chgData name="Petra Willemse -  Huijbrechtse" userId="6b718afb-f99a-4680-b105-8aec992d6ee5" providerId="ADAL" clId="{14265FF0-1C71-4FB0-968A-6580E6167325}" dt="2024-02-05T10:50:34.090" v="10535" actId="14100"/>
          <ac:picMkLst>
            <pc:docMk/>
            <pc:sldMk cId="287446416" sldId="321"/>
            <ac:picMk id="5" creationId="{69391133-F491-CB59-3084-07E5CFE0155D}"/>
          </ac:picMkLst>
        </pc:picChg>
      </pc:sldChg>
      <pc:sldChg chg="modSp add mod">
        <pc:chgData name="Petra Willemse -  Huijbrechtse" userId="6b718afb-f99a-4680-b105-8aec992d6ee5" providerId="ADAL" clId="{14265FF0-1C71-4FB0-968A-6580E6167325}" dt="2024-02-06T08:20:02.974" v="10973" actId="20577"/>
        <pc:sldMkLst>
          <pc:docMk/>
          <pc:sldMk cId="3990691311" sldId="322"/>
        </pc:sldMkLst>
        <pc:spChg chg="mod">
          <ac:chgData name="Petra Willemse -  Huijbrechtse" userId="6b718afb-f99a-4680-b105-8aec992d6ee5" providerId="ADAL" clId="{14265FF0-1C71-4FB0-968A-6580E6167325}" dt="2024-02-06T08:20:02.974" v="10973" actId="20577"/>
          <ac:spMkLst>
            <pc:docMk/>
            <pc:sldMk cId="3990691311" sldId="322"/>
            <ac:spMk id="3" creationId="{7FBA6992-BD7F-5A19-FD09-DD620E29770C}"/>
          </ac:spMkLst>
        </pc:spChg>
      </pc:sldChg>
      <pc:sldChg chg="modSp add mod">
        <pc:chgData name="Petra Willemse -  Huijbrechtse" userId="6b718afb-f99a-4680-b105-8aec992d6ee5" providerId="ADAL" clId="{14265FF0-1C71-4FB0-968A-6580E6167325}" dt="2024-02-06T11:03:38.477" v="16792" actId="20577"/>
        <pc:sldMkLst>
          <pc:docMk/>
          <pc:sldMk cId="3013384483" sldId="323"/>
        </pc:sldMkLst>
        <pc:spChg chg="mod">
          <ac:chgData name="Petra Willemse -  Huijbrechtse" userId="6b718afb-f99a-4680-b105-8aec992d6ee5" providerId="ADAL" clId="{14265FF0-1C71-4FB0-968A-6580E6167325}" dt="2024-02-06T11:03:38.477" v="16792" actId="20577"/>
          <ac:spMkLst>
            <pc:docMk/>
            <pc:sldMk cId="3013384483" sldId="323"/>
            <ac:spMk id="3" creationId="{7FBA6992-BD7F-5A19-FD09-DD620E29770C}"/>
          </ac:spMkLst>
        </pc:spChg>
      </pc:sldChg>
      <pc:sldChg chg="modSp add mod">
        <pc:chgData name="Petra Willemse -  Huijbrechtse" userId="6b718afb-f99a-4680-b105-8aec992d6ee5" providerId="ADAL" clId="{14265FF0-1C71-4FB0-968A-6580E6167325}" dt="2024-02-06T08:39:47.852" v="13765" actId="20577"/>
        <pc:sldMkLst>
          <pc:docMk/>
          <pc:sldMk cId="2255941912" sldId="324"/>
        </pc:sldMkLst>
        <pc:spChg chg="mod">
          <ac:chgData name="Petra Willemse -  Huijbrechtse" userId="6b718afb-f99a-4680-b105-8aec992d6ee5" providerId="ADAL" clId="{14265FF0-1C71-4FB0-968A-6580E6167325}" dt="2024-02-06T08:39:47.852" v="13765" actId="20577"/>
          <ac:spMkLst>
            <pc:docMk/>
            <pc:sldMk cId="2255941912" sldId="324"/>
            <ac:spMk id="3" creationId="{7FBA6992-BD7F-5A19-FD09-DD620E29770C}"/>
          </ac:spMkLst>
        </pc:spChg>
      </pc:sldChg>
      <pc:sldChg chg="modSp add mod">
        <pc:chgData name="Petra Willemse -  Huijbrechtse" userId="6b718afb-f99a-4680-b105-8aec992d6ee5" providerId="ADAL" clId="{14265FF0-1C71-4FB0-968A-6580E6167325}" dt="2024-02-06T11:06:29.812" v="16825" actId="20577"/>
        <pc:sldMkLst>
          <pc:docMk/>
          <pc:sldMk cId="3387192759" sldId="325"/>
        </pc:sldMkLst>
        <pc:spChg chg="mod">
          <ac:chgData name="Petra Willemse -  Huijbrechtse" userId="6b718afb-f99a-4680-b105-8aec992d6ee5" providerId="ADAL" clId="{14265FF0-1C71-4FB0-968A-6580E6167325}" dt="2024-02-06T11:06:29.812" v="16825" actId="20577"/>
          <ac:spMkLst>
            <pc:docMk/>
            <pc:sldMk cId="3387192759" sldId="325"/>
            <ac:spMk id="3" creationId="{7FBA6992-BD7F-5A19-FD09-DD620E29770C}"/>
          </ac:spMkLst>
        </pc:spChg>
      </pc:sldChg>
      <pc:sldChg chg="modSp add mod">
        <pc:chgData name="Petra Willemse -  Huijbrechtse" userId="6b718afb-f99a-4680-b105-8aec992d6ee5" providerId="ADAL" clId="{14265FF0-1C71-4FB0-968A-6580E6167325}" dt="2024-02-06T11:06:40.429" v="16844" actId="20577"/>
        <pc:sldMkLst>
          <pc:docMk/>
          <pc:sldMk cId="3620667049" sldId="326"/>
        </pc:sldMkLst>
        <pc:spChg chg="mod">
          <ac:chgData name="Petra Willemse -  Huijbrechtse" userId="6b718afb-f99a-4680-b105-8aec992d6ee5" providerId="ADAL" clId="{14265FF0-1C71-4FB0-968A-6580E6167325}" dt="2024-02-06T11:06:40.429" v="16844" actId="20577"/>
          <ac:spMkLst>
            <pc:docMk/>
            <pc:sldMk cId="3620667049" sldId="326"/>
            <ac:spMk id="3" creationId="{7FBA6992-BD7F-5A19-FD09-DD620E29770C}"/>
          </ac:spMkLst>
        </pc:spChg>
      </pc:sldChg>
      <pc:sldChg chg="modSp add mod">
        <pc:chgData name="Petra Willemse -  Huijbrechtse" userId="6b718afb-f99a-4680-b105-8aec992d6ee5" providerId="ADAL" clId="{14265FF0-1C71-4FB0-968A-6580E6167325}" dt="2024-02-06T08:24:34.902" v="11616" actId="20577"/>
        <pc:sldMkLst>
          <pc:docMk/>
          <pc:sldMk cId="776515244" sldId="327"/>
        </pc:sldMkLst>
        <pc:spChg chg="mod">
          <ac:chgData name="Petra Willemse -  Huijbrechtse" userId="6b718afb-f99a-4680-b105-8aec992d6ee5" providerId="ADAL" clId="{14265FF0-1C71-4FB0-968A-6580E6167325}" dt="2024-02-06T08:24:34.902" v="11616" actId="20577"/>
          <ac:spMkLst>
            <pc:docMk/>
            <pc:sldMk cId="776515244" sldId="327"/>
            <ac:spMk id="3" creationId="{7FBA6992-BD7F-5A19-FD09-DD620E29770C}"/>
          </ac:spMkLst>
        </pc:spChg>
      </pc:sldChg>
      <pc:sldChg chg="modSp add mod">
        <pc:chgData name="Petra Willemse -  Huijbrechtse" userId="6b718afb-f99a-4680-b105-8aec992d6ee5" providerId="ADAL" clId="{14265FF0-1C71-4FB0-968A-6580E6167325}" dt="2024-02-06T08:42:12.661" v="14097" actId="20577"/>
        <pc:sldMkLst>
          <pc:docMk/>
          <pc:sldMk cId="3041899801" sldId="328"/>
        </pc:sldMkLst>
        <pc:spChg chg="mod">
          <ac:chgData name="Petra Willemse -  Huijbrechtse" userId="6b718afb-f99a-4680-b105-8aec992d6ee5" providerId="ADAL" clId="{14265FF0-1C71-4FB0-968A-6580E6167325}" dt="2024-02-06T08:25:07.462" v="11638" actId="20577"/>
          <ac:spMkLst>
            <pc:docMk/>
            <pc:sldMk cId="3041899801" sldId="328"/>
            <ac:spMk id="2" creationId="{F70A9CC0-5D64-F7FD-94C9-8ADD909DA4E4}"/>
          </ac:spMkLst>
        </pc:spChg>
        <pc:spChg chg="mod">
          <ac:chgData name="Petra Willemse -  Huijbrechtse" userId="6b718afb-f99a-4680-b105-8aec992d6ee5" providerId="ADAL" clId="{14265FF0-1C71-4FB0-968A-6580E6167325}" dt="2024-02-06T08:42:12.661" v="14097" actId="20577"/>
          <ac:spMkLst>
            <pc:docMk/>
            <pc:sldMk cId="3041899801" sldId="328"/>
            <ac:spMk id="3" creationId="{7FBA6992-BD7F-5A19-FD09-DD620E29770C}"/>
          </ac:spMkLst>
        </pc:spChg>
      </pc:sldChg>
      <pc:sldChg chg="modSp add mod">
        <pc:chgData name="Petra Willemse -  Huijbrechtse" userId="6b718afb-f99a-4680-b105-8aec992d6ee5" providerId="ADAL" clId="{14265FF0-1C71-4FB0-968A-6580E6167325}" dt="2024-02-07T10:42:30.157" v="17028" actId="20577"/>
        <pc:sldMkLst>
          <pc:docMk/>
          <pc:sldMk cId="295054545" sldId="329"/>
        </pc:sldMkLst>
        <pc:spChg chg="mod">
          <ac:chgData name="Petra Willemse -  Huijbrechtse" userId="6b718afb-f99a-4680-b105-8aec992d6ee5" providerId="ADAL" clId="{14265FF0-1C71-4FB0-968A-6580E6167325}" dt="2024-02-07T10:42:30.157" v="17028" actId="20577"/>
          <ac:spMkLst>
            <pc:docMk/>
            <pc:sldMk cId="295054545" sldId="329"/>
            <ac:spMk id="3" creationId="{7FBA6992-BD7F-5A19-FD09-DD620E29770C}"/>
          </ac:spMkLst>
        </pc:spChg>
        <pc:picChg chg="mod">
          <ac:chgData name="Petra Willemse -  Huijbrechtse" userId="6b718afb-f99a-4680-b105-8aec992d6ee5" providerId="ADAL" clId="{14265FF0-1C71-4FB0-968A-6580E6167325}" dt="2024-02-06T08:28:05.277" v="12121" actId="14100"/>
          <ac:picMkLst>
            <pc:docMk/>
            <pc:sldMk cId="295054545" sldId="329"/>
            <ac:picMk id="5" creationId="{509960B5-7DBB-FB6B-C340-DA577CD5F306}"/>
          </ac:picMkLst>
        </pc:picChg>
      </pc:sldChg>
      <pc:sldChg chg="modSp add mod">
        <pc:chgData name="Petra Willemse -  Huijbrechtse" userId="6b718afb-f99a-4680-b105-8aec992d6ee5" providerId="ADAL" clId="{14265FF0-1C71-4FB0-968A-6580E6167325}" dt="2024-02-06T09:58:54.696" v="16433" actId="20577"/>
        <pc:sldMkLst>
          <pc:docMk/>
          <pc:sldMk cId="2318026790" sldId="330"/>
        </pc:sldMkLst>
        <pc:spChg chg="mod">
          <ac:chgData name="Petra Willemse -  Huijbrechtse" userId="6b718afb-f99a-4680-b105-8aec992d6ee5" providerId="ADAL" clId="{14265FF0-1C71-4FB0-968A-6580E6167325}" dt="2024-02-06T09:58:54.696" v="16433" actId="20577"/>
          <ac:spMkLst>
            <pc:docMk/>
            <pc:sldMk cId="2318026790" sldId="330"/>
            <ac:spMk id="3" creationId="{7FBA6992-BD7F-5A19-FD09-DD620E29770C}"/>
          </ac:spMkLst>
        </pc:spChg>
      </pc:sldChg>
      <pc:sldChg chg="modSp add mod">
        <pc:chgData name="Petra Willemse -  Huijbrechtse" userId="6b718afb-f99a-4680-b105-8aec992d6ee5" providerId="ADAL" clId="{14265FF0-1C71-4FB0-968A-6580E6167325}" dt="2024-02-06T08:37:50.215" v="13614" actId="27636"/>
        <pc:sldMkLst>
          <pc:docMk/>
          <pc:sldMk cId="2746002841" sldId="331"/>
        </pc:sldMkLst>
        <pc:spChg chg="mod">
          <ac:chgData name="Petra Willemse -  Huijbrechtse" userId="6b718afb-f99a-4680-b105-8aec992d6ee5" providerId="ADAL" clId="{14265FF0-1C71-4FB0-968A-6580E6167325}" dt="2024-02-06T08:37:50.215" v="13614" actId="27636"/>
          <ac:spMkLst>
            <pc:docMk/>
            <pc:sldMk cId="2746002841" sldId="331"/>
            <ac:spMk id="3" creationId="{7FBA6992-BD7F-5A19-FD09-DD620E29770C}"/>
          </ac:spMkLst>
        </pc:spChg>
      </pc:sldChg>
      <pc:sldChg chg="modSp add mod">
        <pc:chgData name="Petra Willemse -  Huijbrechtse" userId="6b718afb-f99a-4680-b105-8aec992d6ee5" providerId="ADAL" clId="{14265FF0-1C71-4FB0-968A-6580E6167325}" dt="2024-02-06T08:42:44.699" v="14133" actId="20577"/>
        <pc:sldMkLst>
          <pc:docMk/>
          <pc:sldMk cId="2048113533" sldId="332"/>
        </pc:sldMkLst>
        <pc:spChg chg="mod">
          <ac:chgData name="Petra Willemse -  Huijbrechtse" userId="6b718afb-f99a-4680-b105-8aec992d6ee5" providerId="ADAL" clId="{14265FF0-1C71-4FB0-968A-6580E6167325}" dt="2024-02-06T08:32:30.133" v="12787" actId="20577"/>
          <ac:spMkLst>
            <pc:docMk/>
            <pc:sldMk cId="2048113533" sldId="332"/>
            <ac:spMk id="2" creationId="{F70A9CC0-5D64-F7FD-94C9-8ADD909DA4E4}"/>
          </ac:spMkLst>
        </pc:spChg>
        <pc:spChg chg="mod">
          <ac:chgData name="Petra Willemse -  Huijbrechtse" userId="6b718afb-f99a-4680-b105-8aec992d6ee5" providerId="ADAL" clId="{14265FF0-1C71-4FB0-968A-6580E6167325}" dt="2024-02-06T08:42:44.699" v="14133" actId="20577"/>
          <ac:spMkLst>
            <pc:docMk/>
            <pc:sldMk cId="2048113533" sldId="332"/>
            <ac:spMk id="3" creationId="{7FBA6992-BD7F-5A19-FD09-DD620E29770C}"/>
          </ac:spMkLst>
        </pc:spChg>
      </pc:sldChg>
      <pc:sldChg chg="modSp add mod">
        <pc:chgData name="Petra Willemse -  Huijbrechtse" userId="6b718afb-f99a-4680-b105-8aec992d6ee5" providerId="ADAL" clId="{14265FF0-1C71-4FB0-968A-6580E6167325}" dt="2024-02-06T11:13:40.173" v="16945" actId="20577"/>
        <pc:sldMkLst>
          <pc:docMk/>
          <pc:sldMk cId="886252656" sldId="333"/>
        </pc:sldMkLst>
        <pc:spChg chg="mod">
          <ac:chgData name="Petra Willemse -  Huijbrechtse" userId="6b718afb-f99a-4680-b105-8aec992d6ee5" providerId="ADAL" clId="{14265FF0-1C71-4FB0-968A-6580E6167325}" dt="2024-02-06T08:33:32.574" v="12907" actId="20577"/>
          <ac:spMkLst>
            <pc:docMk/>
            <pc:sldMk cId="886252656" sldId="333"/>
            <ac:spMk id="2" creationId="{F70A9CC0-5D64-F7FD-94C9-8ADD909DA4E4}"/>
          </ac:spMkLst>
        </pc:spChg>
        <pc:spChg chg="mod">
          <ac:chgData name="Petra Willemse -  Huijbrechtse" userId="6b718afb-f99a-4680-b105-8aec992d6ee5" providerId="ADAL" clId="{14265FF0-1C71-4FB0-968A-6580E6167325}" dt="2024-02-06T11:13:40.173" v="16945" actId="20577"/>
          <ac:spMkLst>
            <pc:docMk/>
            <pc:sldMk cId="886252656" sldId="333"/>
            <ac:spMk id="3" creationId="{7FBA6992-BD7F-5A19-FD09-DD620E29770C}"/>
          </ac:spMkLst>
        </pc:spChg>
      </pc:sldChg>
      <pc:sldChg chg="modSp add mod">
        <pc:chgData name="Petra Willemse -  Huijbrechtse" userId="6b718afb-f99a-4680-b105-8aec992d6ee5" providerId="ADAL" clId="{14265FF0-1C71-4FB0-968A-6580E6167325}" dt="2024-02-06T10:00:39.387" v="16649" actId="20577"/>
        <pc:sldMkLst>
          <pc:docMk/>
          <pc:sldMk cId="3638102930" sldId="334"/>
        </pc:sldMkLst>
        <pc:spChg chg="mod">
          <ac:chgData name="Petra Willemse -  Huijbrechtse" userId="6b718afb-f99a-4680-b105-8aec992d6ee5" providerId="ADAL" clId="{14265FF0-1C71-4FB0-968A-6580E6167325}" dt="2024-02-06T08:36:04.012" v="13427" actId="20577"/>
          <ac:spMkLst>
            <pc:docMk/>
            <pc:sldMk cId="3638102930" sldId="334"/>
            <ac:spMk id="2" creationId="{F70A9CC0-5D64-F7FD-94C9-8ADD909DA4E4}"/>
          </ac:spMkLst>
        </pc:spChg>
        <pc:spChg chg="mod">
          <ac:chgData name="Petra Willemse -  Huijbrechtse" userId="6b718afb-f99a-4680-b105-8aec992d6ee5" providerId="ADAL" clId="{14265FF0-1C71-4FB0-968A-6580E6167325}" dt="2024-02-06T10:00:39.387" v="16649" actId="20577"/>
          <ac:spMkLst>
            <pc:docMk/>
            <pc:sldMk cId="3638102930" sldId="334"/>
            <ac:spMk id="3" creationId="{7FBA6992-BD7F-5A19-FD09-DD620E29770C}"/>
          </ac:spMkLst>
        </pc:spChg>
      </pc:sldChg>
      <pc:sldChg chg="modSp add mod">
        <pc:chgData name="Petra Willemse -  Huijbrechtse" userId="6b718afb-f99a-4680-b105-8aec992d6ee5" providerId="ADAL" clId="{14265FF0-1C71-4FB0-968A-6580E6167325}" dt="2024-02-06T08:41:34.761" v="14058" actId="27636"/>
        <pc:sldMkLst>
          <pc:docMk/>
          <pc:sldMk cId="587425609" sldId="335"/>
        </pc:sldMkLst>
        <pc:spChg chg="mod">
          <ac:chgData name="Petra Willemse -  Huijbrechtse" userId="6b718afb-f99a-4680-b105-8aec992d6ee5" providerId="ADAL" clId="{14265FF0-1C71-4FB0-968A-6580E6167325}" dt="2024-02-06T08:41:34.761" v="14058" actId="27636"/>
          <ac:spMkLst>
            <pc:docMk/>
            <pc:sldMk cId="587425609" sldId="335"/>
            <ac:spMk id="3" creationId="{7FBA6992-BD7F-5A19-FD09-DD620E29770C}"/>
          </ac:spMkLst>
        </pc:spChg>
      </pc:sldChg>
      <pc:sldChg chg="modSp add mod">
        <pc:chgData name="Petra Willemse -  Huijbrechtse" userId="6b718afb-f99a-4680-b105-8aec992d6ee5" providerId="ADAL" clId="{14265FF0-1C71-4FB0-968A-6580E6167325}" dt="2024-02-06T08:51:06.893" v="14916" actId="20577"/>
        <pc:sldMkLst>
          <pc:docMk/>
          <pc:sldMk cId="2636621053" sldId="336"/>
        </pc:sldMkLst>
        <pc:spChg chg="mod">
          <ac:chgData name="Petra Willemse -  Huijbrechtse" userId="6b718afb-f99a-4680-b105-8aec992d6ee5" providerId="ADAL" clId="{14265FF0-1C71-4FB0-968A-6580E6167325}" dt="2024-02-06T08:44:10.228" v="14209" actId="20577"/>
          <ac:spMkLst>
            <pc:docMk/>
            <pc:sldMk cId="2636621053" sldId="336"/>
            <ac:spMk id="2" creationId="{F70A9CC0-5D64-F7FD-94C9-8ADD909DA4E4}"/>
          </ac:spMkLst>
        </pc:spChg>
        <pc:spChg chg="mod">
          <ac:chgData name="Petra Willemse -  Huijbrechtse" userId="6b718afb-f99a-4680-b105-8aec992d6ee5" providerId="ADAL" clId="{14265FF0-1C71-4FB0-968A-6580E6167325}" dt="2024-02-06T08:51:06.893" v="14916" actId="20577"/>
          <ac:spMkLst>
            <pc:docMk/>
            <pc:sldMk cId="2636621053" sldId="336"/>
            <ac:spMk id="3" creationId="{7FBA6992-BD7F-5A19-FD09-DD620E29770C}"/>
          </ac:spMkLst>
        </pc:spChg>
      </pc:sldChg>
      <pc:sldChg chg="modSp add mod">
        <pc:chgData name="Petra Willemse -  Huijbrechtse" userId="6b718afb-f99a-4680-b105-8aec992d6ee5" providerId="ADAL" clId="{14265FF0-1C71-4FB0-968A-6580E6167325}" dt="2024-02-06T10:01:28.483" v="16666" actId="1076"/>
        <pc:sldMkLst>
          <pc:docMk/>
          <pc:sldMk cId="1588778988" sldId="337"/>
        </pc:sldMkLst>
        <pc:spChg chg="mod">
          <ac:chgData name="Petra Willemse -  Huijbrechtse" userId="6b718afb-f99a-4680-b105-8aec992d6ee5" providerId="ADAL" clId="{14265FF0-1C71-4FB0-968A-6580E6167325}" dt="2024-02-06T08:47:10.753" v="14614" actId="20577"/>
          <ac:spMkLst>
            <pc:docMk/>
            <pc:sldMk cId="1588778988" sldId="337"/>
            <ac:spMk id="2" creationId="{F70A9CC0-5D64-F7FD-94C9-8ADD909DA4E4}"/>
          </ac:spMkLst>
        </pc:spChg>
        <pc:spChg chg="mod">
          <ac:chgData name="Petra Willemse -  Huijbrechtse" userId="6b718afb-f99a-4680-b105-8aec992d6ee5" providerId="ADAL" clId="{14265FF0-1C71-4FB0-968A-6580E6167325}" dt="2024-02-06T10:01:19.746" v="16663" actId="20577"/>
          <ac:spMkLst>
            <pc:docMk/>
            <pc:sldMk cId="1588778988" sldId="337"/>
            <ac:spMk id="3" creationId="{7FBA6992-BD7F-5A19-FD09-DD620E29770C}"/>
          </ac:spMkLst>
        </pc:spChg>
        <pc:picChg chg="mod">
          <ac:chgData name="Petra Willemse -  Huijbrechtse" userId="6b718afb-f99a-4680-b105-8aec992d6ee5" providerId="ADAL" clId="{14265FF0-1C71-4FB0-968A-6580E6167325}" dt="2024-02-06T10:01:28.483" v="16666" actId="1076"/>
          <ac:picMkLst>
            <pc:docMk/>
            <pc:sldMk cId="1588778988" sldId="337"/>
            <ac:picMk id="5" creationId="{509960B5-7DBB-FB6B-C340-DA577CD5F306}"/>
          </ac:picMkLst>
        </pc:picChg>
      </pc:sldChg>
      <pc:sldChg chg="addSp delSp modSp add mod">
        <pc:chgData name="Petra Willemse -  Huijbrechtse" userId="6b718afb-f99a-4680-b105-8aec992d6ee5" providerId="ADAL" clId="{14265FF0-1C71-4FB0-968A-6580E6167325}" dt="2024-02-06T08:56:30.305" v="15236" actId="14100"/>
        <pc:sldMkLst>
          <pc:docMk/>
          <pc:sldMk cId="1661537701" sldId="338"/>
        </pc:sldMkLst>
        <pc:spChg chg="mod">
          <ac:chgData name="Petra Willemse -  Huijbrechtse" userId="6b718afb-f99a-4680-b105-8aec992d6ee5" providerId="ADAL" clId="{14265FF0-1C71-4FB0-968A-6580E6167325}" dt="2024-02-06T08:54:23.388" v="15226" actId="20577"/>
          <ac:spMkLst>
            <pc:docMk/>
            <pc:sldMk cId="1661537701" sldId="338"/>
            <ac:spMk id="2" creationId="{F70A9CC0-5D64-F7FD-94C9-8ADD909DA4E4}"/>
          </ac:spMkLst>
        </pc:spChg>
        <pc:spChg chg="del mod">
          <ac:chgData name="Petra Willemse -  Huijbrechtse" userId="6b718afb-f99a-4680-b105-8aec992d6ee5" providerId="ADAL" clId="{14265FF0-1C71-4FB0-968A-6580E6167325}" dt="2024-02-06T08:55:20.540" v="15227"/>
          <ac:spMkLst>
            <pc:docMk/>
            <pc:sldMk cId="1661537701" sldId="338"/>
            <ac:spMk id="3" creationId="{7FBA6992-BD7F-5A19-FD09-DD620E29770C}"/>
          </ac:spMkLst>
        </pc:spChg>
        <pc:spChg chg="add del mod">
          <ac:chgData name="Petra Willemse -  Huijbrechtse" userId="6b718afb-f99a-4680-b105-8aec992d6ee5" providerId="ADAL" clId="{14265FF0-1C71-4FB0-968A-6580E6167325}" dt="2024-02-06T08:56:23.728" v="15234"/>
          <ac:spMkLst>
            <pc:docMk/>
            <pc:sldMk cId="1661537701" sldId="338"/>
            <ac:spMk id="6" creationId="{C5F70E88-5848-1405-9D6F-709E2A730A46}"/>
          </ac:spMkLst>
        </pc:spChg>
        <pc:picChg chg="add del mod">
          <ac:chgData name="Petra Willemse -  Huijbrechtse" userId="6b718afb-f99a-4680-b105-8aec992d6ee5" providerId="ADAL" clId="{14265FF0-1C71-4FB0-968A-6580E6167325}" dt="2024-02-06T08:56:13.147" v="15233" actId="478"/>
          <ac:picMkLst>
            <pc:docMk/>
            <pc:sldMk cId="1661537701" sldId="338"/>
            <ac:picMk id="1026" creationId="{DA58629B-80F2-54C6-3696-6F6E51B032E5}"/>
          </ac:picMkLst>
        </pc:picChg>
        <pc:picChg chg="add mod">
          <ac:chgData name="Petra Willemse -  Huijbrechtse" userId="6b718afb-f99a-4680-b105-8aec992d6ee5" providerId="ADAL" clId="{14265FF0-1C71-4FB0-968A-6580E6167325}" dt="2024-02-06T08:56:30.305" v="15236" actId="14100"/>
          <ac:picMkLst>
            <pc:docMk/>
            <pc:sldMk cId="1661537701" sldId="338"/>
            <ac:picMk id="1028" creationId="{0A49B6D9-E9DD-868A-1BB7-2213D24C924B}"/>
          </ac:picMkLst>
        </pc:picChg>
      </pc:sldChg>
      <pc:sldChg chg="modSp add mod">
        <pc:chgData name="Petra Willemse -  Huijbrechtse" userId="6b718afb-f99a-4680-b105-8aec992d6ee5" providerId="ADAL" clId="{14265FF0-1C71-4FB0-968A-6580E6167325}" dt="2024-02-06T09:57:02.968" v="16129" actId="20577"/>
        <pc:sldMkLst>
          <pc:docMk/>
          <pc:sldMk cId="3978415168" sldId="339"/>
        </pc:sldMkLst>
        <pc:spChg chg="mod">
          <ac:chgData name="Petra Willemse -  Huijbrechtse" userId="6b718afb-f99a-4680-b105-8aec992d6ee5" providerId="ADAL" clId="{14265FF0-1C71-4FB0-968A-6580E6167325}" dt="2024-02-06T09:57:02.968" v="16129" actId="20577"/>
          <ac:spMkLst>
            <pc:docMk/>
            <pc:sldMk cId="3978415168" sldId="339"/>
            <ac:spMk id="3" creationId="{7FBA6992-BD7F-5A19-FD09-DD620E29770C}"/>
          </ac:spMkLst>
        </pc:spChg>
      </pc:sldChg>
      <pc:sldChg chg="modSp add mod">
        <pc:chgData name="Petra Willemse -  Huijbrechtse" userId="6b718afb-f99a-4680-b105-8aec992d6ee5" providerId="ADAL" clId="{14265FF0-1C71-4FB0-968A-6580E6167325}" dt="2024-02-06T09:58:23.954" v="16416" actId="20577"/>
        <pc:sldMkLst>
          <pc:docMk/>
          <pc:sldMk cId="2324114919" sldId="340"/>
        </pc:sldMkLst>
        <pc:spChg chg="mod">
          <ac:chgData name="Petra Willemse -  Huijbrechtse" userId="6b718afb-f99a-4680-b105-8aec992d6ee5" providerId="ADAL" clId="{14265FF0-1C71-4FB0-968A-6580E6167325}" dt="2024-02-06T09:58:23.954" v="16416" actId="20577"/>
          <ac:spMkLst>
            <pc:docMk/>
            <pc:sldMk cId="2324114919" sldId="340"/>
            <ac:spMk id="3" creationId="{7FBA6992-BD7F-5A19-FD09-DD620E29770C}"/>
          </ac:spMkLst>
        </pc:spChg>
      </pc:sldChg>
      <pc:sldChg chg="modSp add mod">
        <pc:chgData name="Petra Willemse -  Huijbrechtse" userId="6b718afb-f99a-4680-b105-8aec992d6ee5" providerId="ADAL" clId="{14265FF0-1C71-4FB0-968A-6580E6167325}" dt="2024-02-06T10:56:58.848" v="16718" actId="20577"/>
        <pc:sldMkLst>
          <pc:docMk/>
          <pc:sldMk cId="4266658080" sldId="341"/>
        </pc:sldMkLst>
        <pc:spChg chg="mod">
          <ac:chgData name="Petra Willemse -  Huijbrechtse" userId="6b718afb-f99a-4680-b105-8aec992d6ee5" providerId="ADAL" clId="{14265FF0-1C71-4FB0-968A-6580E6167325}" dt="2024-02-06T10:56:58.848" v="16718" actId="20577"/>
          <ac:spMkLst>
            <pc:docMk/>
            <pc:sldMk cId="4266658080" sldId="341"/>
            <ac:spMk id="3" creationId="{7FBA6992-BD7F-5A19-FD09-DD620E29770C}"/>
          </ac:spMkLst>
        </pc:spChg>
      </pc:sldChg>
      <pc:sldChg chg="modSp add mod ord">
        <pc:chgData name="Petra Willemse -  Huijbrechtse" userId="6b718afb-f99a-4680-b105-8aec992d6ee5" providerId="ADAL" clId="{14265FF0-1C71-4FB0-968A-6580E6167325}" dt="2024-02-07T10:44:01.692" v="17129"/>
        <pc:sldMkLst>
          <pc:docMk/>
          <pc:sldMk cId="3729135861" sldId="342"/>
        </pc:sldMkLst>
        <pc:spChg chg="mod">
          <ac:chgData name="Petra Willemse -  Huijbrechtse" userId="6b718afb-f99a-4680-b105-8aec992d6ee5" providerId="ADAL" clId="{14265FF0-1C71-4FB0-968A-6580E6167325}" dt="2024-02-07T10:41:31.051" v="17024" actId="20577"/>
          <ac:spMkLst>
            <pc:docMk/>
            <pc:sldMk cId="3729135861" sldId="342"/>
            <ac:spMk id="3" creationId="{7FBA6992-BD7F-5A19-FD09-DD620E29770C}"/>
          </ac:spMkLst>
        </pc:spChg>
      </pc:sldChg>
      <pc:sldChg chg="modSp add mod">
        <pc:chgData name="Petra Willemse -  Huijbrechtse" userId="6b718afb-f99a-4680-b105-8aec992d6ee5" providerId="ADAL" clId="{14265FF0-1C71-4FB0-968A-6580E6167325}" dt="2024-02-07T10:43:13.348" v="17127" actId="20577"/>
        <pc:sldMkLst>
          <pc:docMk/>
          <pc:sldMk cId="2209137455" sldId="343"/>
        </pc:sldMkLst>
        <pc:spChg chg="mod">
          <ac:chgData name="Petra Willemse -  Huijbrechtse" userId="6b718afb-f99a-4680-b105-8aec992d6ee5" providerId="ADAL" clId="{14265FF0-1C71-4FB0-968A-6580E6167325}" dt="2024-02-07T10:43:13.348" v="17127" actId="20577"/>
          <ac:spMkLst>
            <pc:docMk/>
            <pc:sldMk cId="2209137455" sldId="343"/>
            <ac:spMk id="3" creationId="{7FBA6992-BD7F-5A19-FD09-DD620E29770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0DE937-D702-482A-BF60-5709A9E19AC1}" type="datetimeFigureOut">
              <a:rPr lang="nl-NL" smtClean="0"/>
              <a:t>7-2-2024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D67689-A85A-4250-B3E3-C2736898E918}" type="slidenum">
              <a:rPr lang="nl-NL" smtClean="0"/>
              <a:t>‹nr.›</a:t>
            </a:fld>
            <a:endParaRPr lang="nl-NL"/>
          </a:p>
        </p:txBody>
      </p:sp>
    </p:spTree>
    <p:extLst>
      <p:ext uri="{BB962C8B-B14F-4D97-AF65-F5344CB8AC3E}">
        <p14:creationId xmlns:p14="http://schemas.microsoft.com/office/powerpoint/2010/main" val="796455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1</a:t>
            </a:fld>
            <a:endParaRPr lang="nl-NL"/>
          </a:p>
        </p:txBody>
      </p:sp>
    </p:spTree>
    <p:extLst>
      <p:ext uri="{BB962C8B-B14F-4D97-AF65-F5344CB8AC3E}">
        <p14:creationId xmlns:p14="http://schemas.microsoft.com/office/powerpoint/2010/main" val="926149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10</a:t>
            </a:fld>
            <a:endParaRPr lang="nl-NL"/>
          </a:p>
        </p:txBody>
      </p:sp>
    </p:spTree>
    <p:extLst>
      <p:ext uri="{BB962C8B-B14F-4D97-AF65-F5344CB8AC3E}">
        <p14:creationId xmlns:p14="http://schemas.microsoft.com/office/powerpoint/2010/main" val="24389300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Bij de meeste mensen is het een combinatie van deze drie factoren.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11</a:t>
            </a:fld>
            <a:endParaRPr lang="nl-NL"/>
          </a:p>
        </p:txBody>
      </p:sp>
    </p:spTree>
    <p:extLst>
      <p:ext uri="{BB962C8B-B14F-4D97-AF65-F5344CB8AC3E}">
        <p14:creationId xmlns:p14="http://schemas.microsoft.com/office/powerpoint/2010/main" val="3481237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12</a:t>
            </a:fld>
            <a:endParaRPr lang="nl-NL"/>
          </a:p>
        </p:txBody>
      </p:sp>
    </p:spTree>
    <p:extLst>
      <p:ext uri="{BB962C8B-B14F-4D97-AF65-F5344CB8AC3E}">
        <p14:creationId xmlns:p14="http://schemas.microsoft.com/office/powerpoint/2010/main" val="37211750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13</a:t>
            </a:fld>
            <a:endParaRPr lang="nl-NL"/>
          </a:p>
        </p:txBody>
      </p:sp>
    </p:spTree>
    <p:extLst>
      <p:ext uri="{BB962C8B-B14F-4D97-AF65-F5344CB8AC3E}">
        <p14:creationId xmlns:p14="http://schemas.microsoft.com/office/powerpoint/2010/main" val="16906406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14</a:t>
            </a:fld>
            <a:endParaRPr lang="nl-NL"/>
          </a:p>
        </p:txBody>
      </p:sp>
    </p:spTree>
    <p:extLst>
      <p:ext uri="{BB962C8B-B14F-4D97-AF65-F5344CB8AC3E}">
        <p14:creationId xmlns:p14="http://schemas.microsoft.com/office/powerpoint/2010/main" val="25384440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15</a:t>
            </a:fld>
            <a:endParaRPr lang="nl-NL"/>
          </a:p>
        </p:txBody>
      </p:sp>
    </p:spTree>
    <p:extLst>
      <p:ext uri="{BB962C8B-B14F-4D97-AF65-F5344CB8AC3E}">
        <p14:creationId xmlns:p14="http://schemas.microsoft.com/office/powerpoint/2010/main" val="16997107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16</a:t>
            </a:fld>
            <a:endParaRPr lang="nl-NL"/>
          </a:p>
        </p:txBody>
      </p:sp>
    </p:spTree>
    <p:extLst>
      <p:ext uri="{BB962C8B-B14F-4D97-AF65-F5344CB8AC3E}">
        <p14:creationId xmlns:p14="http://schemas.microsoft.com/office/powerpoint/2010/main" val="7100672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17</a:t>
            </a:fld>
            <a:endParaRPr lang="nl-NL"/>
          </a:p>
        </p:txBody>
      </p:sp>
    </p:spTree>
    <p:extLst>
      <p:ext uri="{BB962C8B-B14F-4D97-AF65-F5344CB8AC3E}">
        <p14:creationId xmlns:p14="http://schemas.microsoft.com/office/powerpoint/2010/main" val="7158458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18</a:t>
            </a:fld>
            <a:endParaRPr lang="nl-NL"/>
          </a:p>
        </p:txBody>
      </p:sp>
    </p:spTree>
    <p:extLst>
      <p:ext uri="{BB962C8B-B14F-4D97-AF65-F5344CB8AC3E}">
        <p14:creationId xmlns:p14="http://schemas.microsoft.com/office/powerpoint/2010/main" val="23587730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19</a:t>
            </a:fld>
            <a:endParaRPr lang="nl-NL"/>
          </a:p>
        </p:txBody>
      </p:sp>
    </p:spTree>
    <p:extLst>
      <p:ext uri="{BB962C8B-B14F-4D97-AF65-F5344CB8AC3E}">
        <p14:creationId xmlns:p14="http://schemas.microsoft.com/office/powerpoint/2010/main" val="1907950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dirty="0" err="1"/>
              <a:t>ZvP</a:t>
            </a:r>
            <a:r>
              <a:rPr lang="nl-NL" dirty="0"/>
              <a:t> begint vaak met verandering in de manier waarop iemand beweegt.</a:t>
            </a:r>
          </a:p>
          <a:p>
            <a:r>
              <a:rPr lang="nl-NL" dirty="0"/>
              <a:t>Bewegen gaat trager en de bewegingen worden kleiner. Armen of benen zijn stijver, of handen gaan beven. Sommigen struikelen. </a:t>
            </a:r>
          </a:p>
          <a:p>
            <a:r>
              <a:rPr lang="nl-NL" dirty="0"/>
              <a:t>De klachten beginnen meestal aan één kant van het lichaam. Later kunnen de klachten ook aan de andere kant ontstaan.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2</a:t>
            </a:fld>
            <a:endParaRPr lang="nl-NL"/>
          </a:p>
        </p:txBody>
      </p:sp>
    </p:spTree>
    <p:extLst>
      <p:ext uri="{BB962C8B-B14F-4D97-AF65-F5344CB8AC3E}">
        <p14:creationId xmlns:p14="http://schemas.microsoft.com/office/powerpoint/2010/main" val="18057322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20</a:t>
            </a:fld>
            <a:endParaRPr lang="nl-NL"/>
          </a:p>
        </p:txBody>
      </p:sp>
    </p:spTree>
    <p:extLst>
      <p:ext uri="{BB962C8B-B14F-4D97-AF65-F5344CB8AC3E}">
        <p14:creationId xmlns:p14="http://schemas.microsoft.com/office/powerpoint/2010/main" val="25564032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Idee is dat schade aan het dopamine systeem in een gebied van de hersenen dat belangrijk is voor motivatie en beloning, kan leiden tot ontregeling van het beloningssysteem, wat het risico op impulscontrole stoornissen verhoogt.</a:t>
            </a:r>
          </a:p>
          <a:p>
            <a:endParaRPr lang="nl-NL" dirty="0"/>
          </a:p>
          <a:p>
            <a:r>
              <a:rPr lang="nl-NL" dirty="0"/>
              <a:t>Mensen met impulscontrolestoornis hebben moeite om hun gedrag te remmen.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21</a:t>
            </a:fld>
            <a:endParaRPr lang="nl-NL"/>
          </a:p>
        </p:txBody>
      </p:sp>
    </p:spTree>
    <p:extLst>
      <p:ext uri="{BB962C8B-B14F-4D97-AF65-F5344CB8AC3E}">
        <p14:creationId xmlns:p14="http://schemas.microsoft.com/office/powerpoint/2010/main" val="37196994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Idee is dat schade aan het dopamine systeem in een gebied van de hersenen dat belangrijk is voor motivatie en beloning, kan leiden tot ontregeling van het beloningssysteem, wat het risico op impulscontrole stoornissen verhoogt.</a:t>
            </a:r>
          </a:p>
          <a:p>
            <a:endParaRPr lang="nl-NL" dirty="0"/>
          </a:p>
          <a:p>
            <a:r>
              <a:rPr lang="nl-NL" dirty="0"/>
              <a:t>Mensen met impulscontrolestoornis hebben moeite om hun gedrag te remmen.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22</a:t>
            </a:fld>
            <a:endParaRPr lang="nl-NL"/>
          </a:p>
        </p:txBody>
      </p:sp>
    </p:spTree>
    <p:extLst>
      <p:ext uri="{BB962C8B-B14F-4D97-AF65-F5344CB8AC3E}">
        <p14:creationId xmlns:p14="http://schemas.microsoft.com/office/powerpoint/2010/main" val="38561729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Idee is dat schade aan het dopamine systeem in een gebied van de hersenen dat belangrijk is voor motivatie en beloning, kan leiden tot ontregeling van het beloningssysteem, wat het risico op impulscontrole stoornissen verhoogt.</a:t>
            </a:r>
          </a:p>
          <a:p>
            <a:endParaRPr lang="nl-NL" dirty="0"/>
          </a:p>
          <a:p>
            <a:r>
              <a:rPr lang="nl-NL" dirty="0"/>
              <a:t>Mensen met impulscontrolestoornis hebben moeite om hun gedrag te remmen.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23</a:t>
            </a:fld>
            <a:endParaRPr lang="nl-NL"/>
          </a:p>
        </p:txBody>
      </p:sp>
    </p:spTree>
    <p:extLst>
      <p:ext uri="{BB962C8B-B14F-4D97-AF65-F5344CB8AC3E}">
        <p14:creationId xmlns:p14="http://schemas.microsoft.com/office/powerpoint/2010/main" val="32864011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Idee is dat schade aan het dopamine systeem in een gebied van de hersenen dat belangrijk is voor motivatie en beloning, kan leiden tot ontregeling van het beloningssysteem, wat het risico op impulscontrole stoornissen verhoogt.</a:t>
            </a:r>
          </a:p>
          <a:p>
            <a:endParaRPr lang="nl-NL" dirty="0"/>
          </a:p>
          <a:p>
            <a:r>
              <a:rPr lang="nl-NL" dirty="0"/>
              <a:t>Mensen met impulscontrolestoornis hebben moeite om hun gedrag te remmen.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24</a:t>
            </a:fld>
            <a:endParaRPr lang="nl-NL"/>
          </a:p>
        </p:txBody>
      </p:sp>
    </p:spTree>
    <p:extLst>
      <p:ext uri="{BB962C8B-B14F-4D97-AF65-F5344CB8AC3E}">
        <p14:creationId xmlns:p14="http://schemas.microsoft.com/office/powerpoint/2010/main" val="27495006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Idee is dat schade aan het dopamine systeem in een gebied van de hersenen dat belangrijk is voor motivatie en beloning, kan leiden tot ontregeling van het beloningssysteem, wat het risico op impulscontrole stoornissen verhoogt.</a:t>
            </a:r>
          </a:p>
          <a:p>
            <a:endParaRPr lang="nl-NL" dirty="0"/>
          </a:p>
          <a:p>
            <a:r>
              <a:rPr lang="nl-NL" dirty="0"/>
              <a:t>Mensen met impulscontrolestoornis hebben moeite om hun gedrag te remmen.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25</a:t>
            </a:fld>
            <a:endParaRPr lang="nl-NL"/>
          </a:p>
        </p:txBody>
      </p:sp>
    </p:spTree>
    <p:extLst>
      <p:ext uri="{BB962C8B-B14F-4D97-AF65-F5344CB8AC3E}">
        <p14:creationId xmlns:p14="http://schemas.microsoft.com/office/powerpoint/2010/main" val="26938829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Idee is dat schade aan het dopamine systeem in een gebied van de hersenen dat belangrijk is voor motivatie en beloning, kan leiden tot ontregeling van het beloningssysteem, wat het risico op impulscontrole stoornissen verhoogt.</a:t>
            </a:r>
          </a:p>
          <a:p>
            <a:endParaRPr lang="nl-NL" dirty="0"/>
          </a:p>
          <a:p>
            <a:r>
              <a:rPr lang="nl-NL" dirty="0"/>
              <a:t>Mensen met impulscontrolestoornis hebben moeite om hun gedrag te remmen.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26</a:t>
            </a:fld>
            <a:endParaRPr lang="nl-NL"/>
          </a:p>
        </p:txBody>
      </p:sp>
    </p:spTree>
    <p:extLst>
      <p:ext uri="{BB962C8B-B14F-4D97-AF65-F5344CB8AC3E}">
        <p14:creationId xmlns:p14="http://schemas.microsoft.com/office/powerpoint/2010/main" val="42850367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Idee is dat schade aan het dopamine systeem in een gebied van de hersenen dat belangrijk is voor motivatie en beloning, kan leiden tot ontregeling van het beloningssysteem, wat het risico op impulscontrole stoornissen verhoogt.</a:t>
            </a:r>
          </a:p>
          <a:p>
            <a:endParaRPr lang="nl-NL" dirty="0"/>
          </a:p>
          <a:p>
            <a:r>
              <a:rPr lang="nl-NL" dirty="0"/>
              <a:t>Mensen met impulscontrolestoornis hebben moeite om hun gedrag te remmen.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27</a:t>
            </a:fld>
            <a:endParaRPr lang="nl-NL"/>
          </a:p>
        </p:txBody>
      </p:sp>
    </p:spTree>
    <p:extLst>
      <p:ext uri="{BB962C8B-B14F-4D97-AF65-F5344CB8AC3E}">
        <p14:creationId xmlns:p14="http://schemas.microsoft.com/office/powerpoint/2010/main" val="35563339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Idee is dat schade aan het dopamine systeem in een gebied van de hersenen dat belangrijk is voor motivatie en beloning, kan leiden tot ontregeling van het beloningssysteem, wat het risico op impulscontrole stoornissen verhoogt.</a:t>
            </a:r>
          </a:p>
          <a:p>
            <a:endParaRPr lang="nl-NL" dirty="0"/>
          </a:p>
          <a:p>
            <a:r>
              <a:rPr lang="nl-NL" dirty="0"/>
              <a:t>Mensen met impulscontrolestoornis hebben moeite om hun gedrag te remmen.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28</a:t>
            </a:fld>
            <a:endParaRPr lang="nl-NL"/>
          </a:p>
        </p:txBody>
      </p:sp>
    </p:spTree>
    <p:extLst>
      <p:ext uri="{BB962C8B-B14F-4D97-AF65-F5344CB8AC3E}">
        <p14:creationId xmlns:p14="http://schemas.microsoft.com/office/powerpoint/2010/main" val="25264604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Idee is dat schade aan het dopamine systeem in een gebied van de hersenen dat belangrijk is voor motivatie en beloning, kan leiden tot ontregeling van het beloningssysteem, wat het risico op impulscontrole stoornissen verhoogt.</a:t>
            </a:r>
          </a:p>
          <a:p>
            <a:endParaRPr lang="nl-NL" dirty="0"/>
          </a:p>
          <a:p>
            <a:r>
              <a:rPr lang="nl-NL" dirty="0"/>
              <a:t>Mensen met impulscontrolestoornis hebben moeite om hun gedrag te remmen.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29</a:t>
            </a:fld>
            <a:endParaRPr lang="nl-NL"/>
          </a:p>
        </p:txBody>
      </p:sp>
    </p:spTree>
    <p:extLst>
      <p:ext uri="{BB962C8B-B14F-4D97-AF65-F5344CB8AC3E}">
        <p14:creationId xmlns:p14="http://schemas.microsoft.com/office/powerpoint/2010/main" val="1080547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dirty="0" err="1"/>
              <a:t>ZvP</a:t>
            </a:r>
            <a:r>
              <a:rPr lang="nl-NL" dirty="0"/>
              <a:t> begint vaak met verandering in de manier waarop iemand beweegt.</a:t>
            </a:r>
          </a:p>
          <a:p>
            <a:r>
              <a:rPr lang="nl-NL" dirty="0"/>
              <a:t>Bewegen gaat trager en de bewegingen worden kleiner. Armen of benen zijn stijver, of handen gaan beven. Sommigen struikelen. </a:t>
            </a:r>
          </a:p>
          <a:p>
            <a:r>
              <a:rPr lang="nl-NL" dirty="0"/>
              <a:t>De klachten beginnen meestal aan één kant van het lichaam. Later kunnen de klachten ook aan de andere kant ontstaan.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3</a:t>
            </a:fld>
            <a:endParaRPr lang="nl-NL"/>
          </a:p>
        </p:txBody>
      </p:sp>
    </p:spTree>
    <p:extLst>
      <p:ext uri="{BB962C8B-B14F-4D97-AF65-F5344CB8AC3E}">
        <p14:creationId xmlns:p14="http://schemas.microsoft.com/office/powerpoint/2010/main" val="7884073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Idee is dat schade aan het dopamine systeem in een gebied van de hersenen dat belangrijk is voor motivatie en beloning, kan leiden tot ontregeling van het beloningssysteem, wat het risico op impulscontrole stoornissen verhoogt.</a:t>
            </a:r>
          </a:p>
          <a:p>
            <a:endParaRPr lang="nl-NL" dirty="0"/>
          </a:p>
          <a:p>
            <a:r>
              <a:rPr lang="nl-NL" dirty="0"/>
              <a:t>Mensen met impulscontrolestoornis hebben moeite om hun gedrag te remmen.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30</a:t>
            </a:fld>
            <a:endParaRPr lang="nl-NL"/>
          </a:p>
        </p:txBody>
      </p:sp>
    </p:spTree>
    <p:extLst>
      <p:ext uri="{BB962C8B-B14F-4D97-AF65-F5344CB8AC3E}">
        <p14:creationId xmlns:p14="http://schemas.microsoft.com/office/powerpoint/2010/main" val="42343294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Idee is dat schade aan het dopamine systeem in een gebied van de hersenen dat belangrijk is voor motivatie en beloning, kan leiden tot ontregeling van het beloningssysteem, wat het risico op impulscontrole stoornissen verhoogt.</a:t>
            </a:r>
          </a:p>
          <a:p>
            <a:endParaRPr lang="nl-NL" dirty="0"/>
          </a:p>
          <a:p>
            <a:r>
              <a:rPr lang="nl-NL" dirty="0"/>
              <a:t>Mensen met impulscontrolestoornis hebben moeite om hun gedrag te remmen.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31</a:t>
            </a:fld>
            <a:endParaRPr lang="nl-NL"/>
          </a:p>
        </p:txBody>
      </p:sp>
    </p:spTree>
    <p:extLst>
      <p:ext uri="{BB962C8B-B14F-4D97-AF65-F5344CB8AC3E}">
        <p14:creationId xmlns:p14="http://schemas.microsoft.com/office/powerpoint/2010/main" val="166479610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Idee is dat schade aan het dopamine systeem in een gebied van de hersenen dat belangrijk is voor motivatie en beloning, kan leiden tot ontregeling van het beloningssysteem, wat het risico op impulscontrole stoornissen verhoogt.</a:t>
            </a:r>
          </a:p>
          <a:p>
            <a:endParaRPr lang="nl-NL" dirty="0"/>
          </a:p>
          <a:p>
            <a:r>
              <a:rPr lang="nl-NL" dirty="0"/>
              <a:t>Mensen met impulscontrolestoornis hebben moeite om hun gedrag te remmen.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32</a:t>
            </a:fld>
            <a:endParaRPr lang="nl-NL"/>
          </a:p>
        </p:txBody>
      </p:sp>
    </p:spTree>
    <p:extLst>
      <p:ext uri="{BB962C8B-B14F-4D97-AF65-F5344CB8AC3E}">
        <p14:creationId xmlns:p14="http://schemas.microsoft.com/office/powerpoint/2010/main" val="35695221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Idee is dat schade aan het dopamine systeem in een gebied van de hersenen dat belangrijk is voor motivatie en beloning, kan leiden tot ontregeling van het beloningssysteem, wat het risico op impulscontrole stoornissen verhoogt.</a:t>
            </a:r>
          </a:p>
          <a:p>
            <a:endParaRPr lang="nl-NL" dirty="0"/>
          </a:p>
          <a:p>
            <a:r>
              <a:rPr lang="nl-NL" dirty="0"/>
              <a:t>Mensen met impulscontrolestoornis hebben moeite om hun gedrag te remmen.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33</a:t>
            </a:fld>
            <a:endParaRPr lang="nl-NL"/>
          </a:p>
        </p:txBody>
      </p:sp>
    </p:spTree>
    <p:extLst>
      <p:ext uri="{BB962C8B-B14F-4D97-AF65-F5344CB8AC3E}">
        <p14:creationId xmlns:p14="http://schemas.microsoft.com/office/powerpoint/2010/main" val="21221581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34</a:t>
            </a:fld>
            <a:endParaRPr lang="nl-NL"/>
          </a:p>
        </p:txBody>
      </p:sp>
    </p:spTree>
    <p:extLst>
      <p:ext uri="{BB962C8B-B14F-4D97-AF65-F5344CB8AC3E}">
        <p14:creationId xmlns:p14="http://schemas.microsoft.com/office/powerpoint/2010/main" val="2180935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35</a:t>
            </a:fld>
            <a:endParaRPr lang="nl-NL"/>
          </a:p>
        </p:txBody>
      </p:sp>
    </p:spTree>
    <p:extLst>
      <p:ext uri="{BB962C8B-B14F-4D97-AF65-F5344CB8AC3E}">
        <p14:creationId xmlns:p14="http://schemas.microsoft.com/office/powerpoint/2010/main" val="174404482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36</a:t>
            </a:fld>
            <a:endParaRPr lang="nl-NL"/>
          </a:p>
        </p:txBody>
      </p:sp>
    </p:spTree>
    <p:extLst>
      <p:ext uri="{BB962C8B-B14F-4D97-AF65-F5344CB8AC3E}">
        <p14:creationId xmlns:p14="http://schemas.microsoft.com/office/powerpoint/2010/main" val="151207305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37</a:t>
            </a:fld>
            <a:endParaRPr lang="nl-NL"/>
          </a:p>
        </p:txBody>
      </p:sp>
    </p:spTree>
    <p:extLst>
      <p:ext uri="{BB962C8B-B14F-4D97-AF65-F5344CB8AC3E}">
        <p14:creationId xmlns:p14="http://schemas.microsoft.com/office/powerpoint/2010/main" val="287847655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38</a:t>
            </a:fld>
            <a:endParaRPr lang="nl-NL"/>
          </a:p>
        </p:txBody>
      </p:sp>
    </p:spTree>
    <p:extLst>
      <p:ext uri="{BB962C8B-B14F-4D97-AF65-F5344CB8AC3E}">
        <p14:creationId xmlns:p14="http://schemas.microsoft.com/office/powerpoint/2010/main" val="32986276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39</a:t>
            </a:fld>
            <a:endParaRPr lang="nl-NL"/>
          </a:p>
        </p:txBody>
      </p:sp>
    </p:spTree>
    <p:extLst>
      <p:ext uri="{BB962C8B-B14F-4D97-AF65-F5344CB8AC3E}">
        <p14:creationId xmlns:p14="http://schemas.microsoft.com/office/powerpoint/2010/main" val="29800671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Er kunnen ook veranderingen in het lijf optreden. Bijvoorbeeld moeilijker naar het toilet kunnen vanwege obstipatie, moeilijk of geen erectie kunnen krijgen, blaasproblemen, veel zweten, minder goed kunnen ruiken. Maar ook slik- en spraakproblemen, speekselvloed, lage bloeddruk, duizeligheid bij opstaan door plotselinge bloeddrukverlaging (orthostatische hypotensie) benauwdheidsklachten,  vermoeidheidsklachten, gewichtsverlies en slapen.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4</a:t>
            </a:fld>
            <a:endParaRPr lang="nl-NL"/>
          </a:p>
        </p:txBody>
      </p:sp>
    </p:spTree>
    <p:extLst>
      <p:ext uri="{BB962C8B-B14F-4D97-AF65-F5344CB8AC3E}">
        <p14:creationId xmlns:p14="http://schemas.microsoft.com/office/powerpoint/2010/main" val="107912467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40</a:t>
            </a:fld>
            <a:endParaRPr lang="nl-NL"/>
          </a:p>
        </p:txBody>
      </p:sp>
    </p:spTree>
    <p:extLst>
      <p:ext uri="{BB962C8B-B14F-4D97-AF65-F5344CB8AC3E}">
        <p14:creationId xmlns:p14="http://schemas.microsoft.com/office/powerpoint/2010/main" val="132122876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41</a:t>
            </a:fld>
            <a:endParaRPr lang="nl-NL"/>
          </a:p>
        </p:txBody>
      </p:sp>
    </p:spTree>
    <p:extLst>
      <p:ext uri="{BB962C8B-B14F-4D97-AF65-F5344CB8AC3E}">
        <p14:creationId xmlns:p14="http://schemas.microsoft.com/office/powerpoint/2010/main" val="201173189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42</a:t>
            </a:fld>
            <a:endParaRPr lang="nl-NL"/>
          </a:p>
        </p:txBody>
      </p:sp>
    </p:spTree>
    <p:extLst>
      <p:ext uri="{BB962C8B-B14F-4D97-AF65-F5344CB8AC3E}">
        <p14:creationId xmlns:p14="http://schemas.microsoft.com/office/powerpoint/2010/main" val="226848229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43</a:t>
            </a:fld>
            <a:endParaRPr lang="nl-NL"/>
          </a:p>
        </p:txBody>
      </p:sp>
    </p:spTree>
    <p:extLst>
      <p:ext uri="{BB962C8B-B14F-4D97-AF65-F5344CB8AC3E}">
        <p14:creationId xmlns:p14="http://schemas.microsoft.com/office/powerpoint/2010/main" val="27845026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44</a:t>
            </a:fld>
            <a:endParaRPr lang="nl-NL"/>
          </a:p>
        </p:txBody>
      </p:sp>
    </p:spTree>
    <p:extLst>
      <p:ext uri="{BB962C8B-B14F-4D97-AF65-F5344CB8AC3E}">
        <p14:creationId xmlns:p14="http://schemas.microsoft.com/office/powerpoint/2010/main" val="250865012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45</a:t>
            </a:fld>
            <a:endParaRPr lang="nl-NL"/>
          </a:p>
        </p:txBody>
      </p:sp>
    </p:spTree>
    <p:extLst>
      <p:ext uri="{BB962C8B-B14F-4D97-AF65-F5344CB8AC3E}">
        <p14:creationId xmlns:p14="http://schemas.microsoft.com/office/powerpoint/2010/main" val="226728955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46</a:t>
            </a:fld>
            <a:endParaRPr lang="nl-NL"/>
          </a:p>
        </p:txBody>
      </p:sp>
    </p:spTree>
    <p:extLst>
      <p:ext uri="{BB962C8B-B14F-4D97-AF65-F5344CB8AC3E}">
        <p14:creationId xmlns:p14="http://schemas.microsoft.com/office/powerpoint/2010/main" val="262837344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47</a:t>
            </a:fld>
            <a:endParaRPr lang="nl-NL"/>
          </a:p>
        </p:txBody>
      </p:sp>
    </p:spTree>
    <p:extLst>
      <p:ext uri="{BB962C8B-B14F-4D97-AF65-F5344CB8AC3E}">
        <p14:creationId xmlns:p14="http://schemas.microsoft.com/office/powerpoint/2010/main" val="78437153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48</a:t>
            </a:fld>
            <a:endParaRPr lang="nl-NL"/>
          </a:p>
        </p:txBody>
      </p:sp>
    </p:spTree>
    <p:extLst>
      <p:ext uri="{BB962C8B-B14F-4D97-AF65-F5344CB8AC3E}">
        <p14:creationId xmlns:p14="http://schemas.microsoft.com/office/powerpoint/2010/main" val="131443354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49</a:t>
            </a:fld>
            <a:endParaRPr lang="nl-NL"/>
          </a:p>
        </p:txBody>
      </p:sp>
    </p:spTree>
    <p:extLst>
      <p:ext uri="{BB962C8B-B14F-4D97-AF65-F5344CB8AC3E}">
        <p14:creationId xmlns:p14="http://schemas.microsoft.com/office/powerpoint/2010/main" val="1012273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Er kunnen ook veranderingen in het lijf optreden. Bijvoorbeeld moeilijker naar het toilet kunnen vanwege obstipatie, moeilijk of geen erectie kunnen krijgen, blaasproblemen, veel zweten, minder goed kunnen ruiken. Maar ook slik- en spraakproblemen, speekselvloed, lage bloeddruk, duizeligheid bij opstaan door plotselinge bloeddrukverlaging (orthostatische hypotensie) benauwdheidsklachten,  vermoeidheidsklachten, gewichtsverlies en slapen.</a:t>
            </a:r>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5</a:t>
            </a:fld>
            <a:endParaRPr lang="nl-NL"/>
          </a:p>
        </p:txBody>
      </p:sp>
    </p:spTree>
    <p:extLst>
      <p:ext uri="{BB962C8B-B14F-4D97-AF65-F5344CB8AC3E}">
        <p14:creationId xmlns:p14="http://schemas.microsoft.com/office/powerpoint/2010/main" val="101820911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50</a:t>
            </a:fld>
            <a:endParaRPr lang="nl-NL"/>
          </a:p>
        </p:txBody>
      </p:sp>
    </p:spTree>
    <p:extLst>
      <p:ext uri="{BB962C8B-B14F-4D97-AF65-F5344CB8AC3E}">
        <p14:creationId xmlns:p14="http://schemas.microsoft.com/office/powerpoint/2010/main" val="331939054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51</a:t>
            </a:fld>
            <a:endParaRPr lang="nl-NL"/>
          </a:p>
        </p:txBody>
      </p:sp>
    </p:spTree>
    <p:extLst>
      <p:ext uri="{BB962C8B-B14F-4D97-AF65-F5344CB8AC3E}">
        <p14:creationId xmlns:p14="http://schemas.microsoft.com/office/powerpoint/2010/main" val="325357106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52</a:t>
            </a:fld>
            <a:endParaRPr lang="nl-NL"/>
          </a:p>
        </p:txBody>
      </p:sp>
    </p:spTree>
    <p:extLst>
      <p:ext uri="{BB962C8B-B14F-4D97-AF65-F5344CB8AC3E}">
        <p14:creationId xmlns:p14="http://schemas.microsoft.com/office/powerpoint/2010/main" val="25712006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53</a:t>
            </a:fld>
            <a:endParaRPr lang="nl-NL"/>
          </a:p>
        </p:txBody>
      </p:sp>
    </p:spTree>
    <p:extLst>
      <p:ext uri="{BB962C8B-B14F-4D97-AF65-F5344CB8AC3E}">
        <p14:creationId xmlns:p14="http://schemas.microsoft.com/office/powerpoint/2010/main" val="337650592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54</a:t>
            </a:fld>
            <a:endParaRPr lang="nl-NL"/>
          </a:p>
        </p:txBody>
      </p:sp>
    </p:spTree>
    <p:extLst>
      <p:ext uri="{BB962C8B-B14F-4D97-AF65-F5344CB8AC3E}">
        <p14:creationId xmlns:p14="http://schemas.microsoft.com/office/powerpoint/2010/main" val="49641137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55</a:t>
            </a:fld>
            <a:endParaRPr lang="nl-NL"/>
          </a:p>
        </p:txBody>
      </p:sp>
    </p:spTree>
    <p:extLst>
      <p:ext uri="{BB962C8B-B14F-4D97-AF65-F5344CB8AC3E}">
        <p14:creationId xmlns:p14="http://schemas.microsoft.com/office/powerpoint/2010/main" val="925034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En er kunnen veranderingen optreden in hoe iemand zich voelt of hoe iemand denkt of zich gedraagt.</a:t>
            </a:r>
          </a:p>
          <a:p>
            <a:r>
              <a:rPr lang="nl-NL" dirty="0"/>
              <a:t>Geheugen, aandacht, planning en organisatie, ruimtelijk inzicht kunnen veranderen. Ook klachten zoals trager denken, een tragere informatieverwerking. Deze klachten kunnen ervoor zorgen dat het uitvoeren van dagelijkse taken moeilijker wordt.</a:t>
            </a:r>
          </a:p>
          <a:p>
            <a:r>
              <a:rPr lang="nl-NL" dirty="0"/>
              <a:t>Ook kan er sprake zijn van klachten zoals angst, apathie (gebrek aan emotie, motivatie, initiatief), depressie/somberheid, hallucinaties en wanen.</a:t>
            </a:r>
          </a:p>
          <a:p>
            <a:endParaRPr lang="nl-NL" dirty="0"/>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6</a:t>
            </a:fld>
            <a:endParaRPr lang="nl-NL"/>
          </a:p>
        </p:txBody>
      </p:sp>
    </p:spTree>
    <p:extLst>
      <p:ext uri="{BB962C8B-B14F-4D97-AF65-F5344CB8AC3E}">
        <p14:creationId xmlns:p14="http://schemas.microsoft.com/office/powerpoint/2010/main" val="21697493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En er kunnen veranderingen optreden in hoe iemand zich voelt of hoe iemand denkt of zich gedraagt.</a:t>
            </a:r>
          </a:p>
          <a:p>
            <a:r>
              <a:rPr lang="nl-NL" dirty="0"/>
              <a:t>Geheugen, aandacht, planning en organisatie, ruimtelijk inzicht kunnen veranderen. Ook klachten zoals trager denken, een tragere informatieverwerking. Deze klachten kunnen ervoor zorgen dat het uitvoeren van dagelijkse taken moeilijker wordt.</a:t>
            </a:r>
          </a:p>
          <a:p>
            <a:r>
              <a:rPr lang="nl-NL" dirty="0"/>
              <a:t>Ook kan er sprake zijn van klachten zoals angst, apathie (gebrek aan emotie, motivatie, initiatief), depressie/somberheid, impulscontrole stoornissen, hallucinaties en wanen.</a:t>
            </a:r>
          </a:p>
          <a:p>
            <a:endParaRPr lang="nl-NL" dirty="0"/>
          </a:p>
          <a:p>
            <a:r>
              <a:rPr lang="nl-NL" dirty="0"/>
              <a:t>In de latere fase van de ziekte kan er sprake zijn van cognitieve achteruitgang, wat kan leiden tot </a:t>
            </a:r>
            <a:r>
              <a:rPr lang="nl-NL" dirty="0" err="1"/>
              <a:t>parkinsondementie</a:t>
            </a:r>
            <a:r>
              <a:rPr lang="nl-NL" dirty="0"/>
              <a:t>.</a:t>
            </a:r>
          </a:p>
          <a:p>
            <a:endParaRPr lang="nl-NL" dirty="0"/>
          </a:p>
          <a:p>
            <a:r>
              <a:rPr lang="nl-NL" dirty="0"/>
              <a:t>DEZE KLACHTEN KUNNEN ERVOOR ZORGEN DAT HET UITVOEREN VAN DAGELIJKSE TAKEN MOEILIJKER WORDT.</a:t>
            </a:r>
          </a:p>
          <a:p>
            <a:endParaRPr lang="nl-NL" dirty="0"/>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7</a:t>
            </a:fld>
            <a:endParaRPr lang="nl-NL"/>
          </a:p>
        </p:txBody>
      </p:sp>
    </p:spTree>
    <p:extLst>
      <p:ext uri="{BB962C8B-B14F-4D97-AF65-F5344CB8AC3E}">
        <p14:creationId xmlns:p14="http://schemas.microsoft.com/office/powerpoint/2010/main" val="1452958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8</a:t>
            </a:fld>
            <a:endParaRPr lang="nl-NL"/>
          </a:p>
        </p:txBody>
      </p:sp>
    </p:spTree>
    <p:extLst>
      <p:ext uri="{BB962C8B-B14F-4D97-AF65-F5344CB8AC3E}">
        <p14:creationId xmlns:p14="http://schemas.microsoft.com/office/powerpoint/2010/main" val="13041972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BD67689-A85A-4250-B3E3-C2736898E918}" type="slidenum">
              <a:rPr lang="nl-NL" smtClean="0"/>
              <a:t>9</a:t>
            </a:fld>
            <a:endParaRPr lang="nl-NL"/>
          </a:p>
        </p:txBody>
      </p:sp>
    </p:spTree>
    <p:extLst>
      <p:ext uri="{BB962C8B-B14F-4D97-AF65-F5344CB8AC3E}">
        <p14:creationId xmlns:p14="http://schemas.microsoft.com/office/powerpoint/2010/main" val="1226406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FC6D64-29D3-6592-8A18-72598883D1C0}"/>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46579671-2950-763C-9133-27CADBB02B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2C4B34D6-377F-DA64-34A0-407CFFCC7359}"/>
              </a:ext>
            </a:extLst>
          </p:cNvPr>
          <p:cNvSpPr>
            <a:spLocks noGrp="1"/>
          </p:cNvSpPr>
          <p:nvPr>
            <p:ph type="dt" sz="half" idx="10"/>
          </p:nvPr>
        </p:nvSpPr>
        <p:spPr/>
        <p:txBody>
          <a:bodyPr/>
          <a:lstStyle/>
          <a:p>
            <a:fld id="{49CF0317-E4B9-4136-9967-C9FEB3563103}" type="datetime1">
              <a:rPr lang="nl-NL" smtClean="0"/>
              <a:t>7-2-2024</a:t>
            </a:fld>
            <a:endParaRPr lang="nl-NL"/>
          </a:p>
        </p:txBody>
      </p:sp>
      <p:sp>
        <p:nvSpPr>
          <p:cNvPr id="5" name="Tijdelijke aanduiding voor voettekst 4">
            <a:extLst>
              <a:ext uri="{FF2B5EF4-FFF2-40B4-BE49-F238E27FC236}">
                <a16:creationId xmlns:a16="http://schemas.microsoft.com/office/drawing/2014/main" id="{C1374279-CC17-C006-3DA6-547297319766}"/>
              </a:ext>
            </a:extLst>
          </p:cNvPr>
          <p:cNvSpPr>
            <a:spLocks noGrp="1"/>
          </p:cNvSpPr>
          <p:nvPr>
            <p:ph type="ftr" sz="quarter" idx="11"/>
          </p:nvPr>
        </p:nvSpPr>
        <p:spPr/>
        <p:txBody>
          <a:bodyPr/>
          <a:lstStyle/>
          <a:p>
            <a:r>
              <a:rPr lang="nl-NL"/>
              <a:t>Bron: Parkinsonvereniging; Ziekte van Parkinson, Duits en Leplow (2011)</a:t>
            </a:r>
          </a:p>
        </p:txBody>
      </p:sp>
      <p:sp>
        <p:nvSpPr>
          <p:cNvPr id="6" name="Tijdelijke aanduiding voor dianummer 5">
            <a:extLst>
              <a:ext uri="{FF2B5EF4-FFF2-40B4-BE49-F238E27FC236}">
                <a16:creationId xmlns:a16="http://schemas.microsoft.com/office/drawing/2014/main" id="{3BFD596C-F091-75A6-9168-EB4B53F5A8A7}"/>
              </a:ext>
            </a:extLst>
          </p:cNvPr>
          <p:cNvSpPr>
            <a:spLocks noGrp="1"/>
          </p:cNvSpPr>
          <p:nvPr>
            <p:ph type="sldNum" sz="quarter" idx="12"/>
          </p:nvPr>
        </p:nvSpPr>
        <p:spPr/>
        <p:txBody>
          <a:bodyPr/>
          <a:lstStyle/>
          <a:p>
            <a:fld id="{33A62A4F-4B63-4366-869D-C0E3A477CAF3}" type="slidenum">
              <a:rPr lang="nl-NL" smtClean="0"/>
              <a:t>‹nr.›</a:t>
            </a:fld>
            <a:endParaRPr lang="nl-NL"/>
          </a:p>
        </p:txBody>
      </p:sp>
    </p:spTree>
    <p:extLst>
      <p:ext uri="{BB962C8B-B14F-4D97-AF65-F5344CB8AC3E}">
        <p14:creationId xmlns:p14="http://schemas.microsoft.com/office/powerpoint/2010/main" val="1491918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41EA2F-1ABB-2C3D-F80C-A717F47988A6}"/>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E9D7DF42-B75A-8376-DE76-30FC76FAA007}"/>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0B08985-0A38-7AFB-E907-DBD10D2ACB95}"/>
              </a:ext>
            </a:extLst>
          </p:cNvPr>
          <p:cNvSpPr>
            <a:spLocks noGrp="1"/>
          </p:cNvSpPr>
          <p:nvPr>
            <p:ph type="dt" sz="half" idx="10"/>
          </p:nvPr>
        </p:nvSpPr>
        <p:spPr/>
        <p:txBody>
          <a:bodyPr/>
          <a:lstStyle/>
          <a:p>
            <a:fld id="{51051201-5450-4563-90A8-E7372EC03424}" type="datetime1">
              <a:rPr lang="nl-NL" smtClean="0"/>
              <a:t>7-2-2024</a:t>
            </a:fld>
            <a:endParaRPr lang="nl-NL"/>
          </a:p>
        </p:txBody>
      </p:sp>
      <p:sp>
        <p:nvSpPr>
          <p:cNvPr id="5" name="Tijdelijke aanduiding voor voettekst 4">
            <a:extLst>
              <a:ext uri="{FF2B5EF4-FFF2-40B4-BE49-F238E27FC236}">
                <a16:creationId xmlns:a16="http://schemas.microsoft.com/office/drawing/2014/main" id="{6DE5C3C0-6981-B22F-5650-1A367A3EEAB6}"/>
              </a:ext>
            </a:extLst>
          </p:cNvPr>
          <p:cNvSpPr>
            <a:spLocks noGrp="1"/>
          </p:cNvSpPr>
          <p:nvPr>
            <p:ph type="ftr" sz="quarter" idx="11"/>
          </p:nvPr>
        </p:nvSpPr>
        <p:spPr/>
        <p:txBody>
          <a:bodyPr/>
          <a:lstStyle/>
          <a:p>
            <a:r>
              <a:rPr lang="nl-NL"/>
              <a:t>Bron: Parkinsonvereniging; Ziekte van Parkinson, Duits en Leplow (2011)</a:t>
            </a:r>
          </a:p>
        </p:txBody>
      </p:sp>
      <p:sp>
        <p:nvSpPr>
          <p:cNvPr id="6" name="Tijdelijke aanduiding voor dianummer 5">
            <a:extLst>
              <a:ext uri="{FF2B5EF4-FFF2-40B4-BE49-F238E27FC236}">
                <a16:creationId xmlns:a16="http://schemas.microsoft.com/office/drawing/2014/main" id="{26A5F309-C4A7-12C3-736B-E5C3110D415B}"/>
              </a:ext>
            </a:extLst>
          </p:cNvPr>
          <p:cNvSpPr>
            <a:spLocks noGrp="1"/>
          </p:cNvSpPr>
          <p:nvPr>
            <p:ph type="sldNum" sz="quarter" idx="12"/>
          </p:nvPr>
        </p:nvSpPr>
        <p:spPr/>
        <p:txBody>
          <a:bodyPr/>
          <a:lstStyle/>
          <a:p>
            <a:fld id="{33A62A4F-4B63-4366-869D-C0E3A477CAF3}" type="slidenum">
              <a:rPr lang="nl-NL" smtClean="0"/>
              <a:t>‹nr.›</a:t>
            </a:fld>
            <a:endParaRPr lang="nl-NL"/>
          </a:p>
        </p:txBody>
      </p:sp>
    </p:spTree>
    <p:extLst>
      <p:ext uri="{BB962C8B-B14F-4D97-AF65-F5344CB8AC3E}">
        <p14:creationId xmlns:p14="http://schemas.microsoft.com/office/powerpoint/2010/main" val="914698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8298CEDB-5C58-4203-629A-A08874D6EA19}"/>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A20EE331-6C09-6E98-5D14-F5EB4B156798}"/>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0E62119-A1EF-DD37-8FF0-8FF9C3013E2C}"/>
              </a:ext>
            </a:extLst>
          </p:cNvPr>
          <p:cNvSpPr>
            <a:spLocks noGrp="1"/>
          </p:cNvSpPr>
          <p:nvPr>
            <p:ph type="dt" sz="half" idx="10"/>
          </p:nvPr>
        </p:nvSpPr>
        <p:spPr/>
        <p:txBody>
          <a:bodyPr/>
          <a:lstStyle/>
          <a:p>
            <a:fld id="{4424C184-EC39-4B20-844F-6D623FEBF78C}" type="datetime1">
              <a:rPr lang="nl-NL" smtClean="0"/>
              <a:t>7-2-2024</a:t>
            </a:fld>
            <a:endParaRPr lang="nl-NL"/>
          </a:p>
        </p:txBody>
      </p:sp>
      <p:sp>
        <p:nvSpPr>
          <p:cNvPr id="5" name="Tijdelijke aanduiding voor voettekst 4">
            <a:extLst>
              <a:ext uri="{FF2B5EF4-FFF2-40B4-BE49-F238E27FC236}">
                <a16:creationId xmlns:a16="http://schemas.microsoft.com/office/drawing/2014/main" id="{003A02F2-23A6-14EC-222B-D3FA6E06331F}"/>
              </a:ext>
            </a:extLst>
          </p:cNvPr>
          <p:cNvSpPr>
            <a:spLocks noGrp="1"/>
          </p:cNvSpPr>
          <p:nvPr>
            <p:ph type="ftr" sz="quarter" idx="11"/>
          </p:nvPr>
        </p:nvSpPr>
        <p:spPr/>
        <p:txBody>
          <a:bodyPr/>
          <a:lstStyle/>
          <a:p>
            <a:r>
              <a:rPr lang="nl-NL"/>
              <a:t>Bron: Parkinsonvereniging; Ziekte van Parkinson, Duits en Leplow (2011)</a:t>
            </a:r>
          </a:p>
        </p:txBody>
      </p:sp>
      <p:sp>
        <p:nvSpPr>
          <p:cNvPr id="6" name="Tijdelijke aanduiding voor dianummer 5">
            <a:extLst>
              <a:ext uri="{FF2B5EF4-FFF2-40B4-BE49-F238E27FC236}">
                <a16:creationId xmlns:a16="http://schemas.microsoft.com/office/drawing/2014/main" id="{ED1127A5-7CF6-6899-0A14-80A811179496}"/>
              </a:ext>
            </a:extLst>
          </p:cNvPr>
          <p:cNvSpPr>
            <a:spLocks noGrp="1"/>
          </p:cNvSpPr>
          <p:nvPr>
            <p:ph type="sldNum" sz="quarter" idx="12"/>
          </p:nvPr>
        </p:nvSpPr>
        <p:spPr/>
        <p:txBody>
          <a:bodyPr/>
          <a:lstStyle/>
          <a:p>
            <a:fld id="{33A62A4F-4B63-4366-869D-C0E3A477CAF3}" type="slidenum">
              <a:rPr lang="nl-NL" smtClean="0"/>
              <a:t>‹nr.›</a:t>
            </a:fld>
            <a:endParaRPr lang="nl-NL"/>
          </a:p>
        </p:txBody>
      </p:sp>
    </p:spTree>
    <p:extLst>
      <p:ext uri="{BB962C8B-B14F-4D97-AF65-F5344CB8AC3E}">
        <p14:creationId xmlns:p14="http://schemas.microsoft.com/office/powerpoint/2010/main" val="3425374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5CF7B0-95F8-A02B-E0AE-B4F30C1582D7}"/>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DC8D39A-F7F0-552C-E479-47BFEA649872}"/>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481E510-56C2-4B90-E511-4BA461A5A58F}"/>
              </a:ext>
            </a:extLst>
          </p:cNvPr>
          <p:cNvSpPr>
            <a:spLocks noGrp="1"/>
          </p:cNvSpPr>
          <p:nvPr>
            <p:ph type="dt" sz="half" idx="10"/>
          </p:nvPr>
        </p:nvSpPr>
        <p:spPr/>
        <p:txBody>
          <a:bodyPr/>
          <a:lstStyle/>
          <a:p>
            <a:fld id="{E04DE064-35BB-4B17-9170-DDA2FF515F80}" type="datetime1">
              <a:rPr lang="nl-NL" smtClean="0"/>
              <a:t>7-2-2024</a:t>
            </a:fld>
            <a:endParaRPr lang="nl-NL"/>
          </a:p>
        </p:txBody>
      </p:sp>
      <p:sp>
        <p:nvSpPr>
          <p:cNvPr id="5" name="Tijdelijke aanduiding voor voettekst 4">
            <a:extLst>
              <a:ext uri="{FF2B5EF4-FFF2-40B4-BE49-F238E27FC236}">
                <a16:creationId xmlns:a16="http://schemas.microsoft.com/office/drawing/2014/main" id="{B2226339-BBE6-84BC-972B-B9714080A704}"/>
              </a:ext>
            </a:extLst>
          </p:cNvPr>
          <p:cNvSpPr>
            <a:spLocks noGrp="1"/>
          </p:cNvSpPr>
          <p:nvPr>
            <p:ph type="ftr" sz="quarter" idx="11"/>
          </p:nvPr>
        </p:nvSpPr>
        <p:spPr/>
        <p:txBody>
          <a:bodyPr/>
          <a:lstStyle/>
          <a:p>
            <a:r>
              <a:rPr lang="nl-NL"/>
              <a:t>Bron: Parkinsonvereniging; Ziekte van Parkinson, Duits en Leplow (2011)</a:t>
            </a:r>
          </a:p>
        </p:txBody>
      </p:sp>
      <p:sp>
        <p:nvSpPr>
          <p:cNvPr id="6" name="Tijdelijke aanduiding voor dianummer 5">
            <a:extLst>
              <a:ext uri="{FF2B5EF4-FFF2-40B4-BE49-F238E27FC236}">
                <a16:creationId xmlns:a16="http://schemas.microsoft.com/office/drawing/2014/main" id="{B3098E73-8386-39CC-1820-1FFF7DBA250D}"/>
              </a:ext>
            </a:extLst>
          </p:cNvPr>
          <p:cNvSpPr>
            <a:spLocks noGrp="1"/>
          </p:cNvSpPr>
          <p:nvPr>
            <p:ph type="sldNum" sz="quarter" idx="12"/>
          </p:nvPr>
        </p:nvSpPr>
        <p:spPr/>
        <p:txBody>
          <a:bodyPr/>
          <a:lstStyle/>
          <a:p>
            <a:fld id="{33A62A4F-4B63-4366-869D-C0E3A477CAF3}" type="slidenum">
              <a:rPr lang="nl-NL" smtClean="0"/>
              <a:t>‹nr.›</a:t>
            </a:fld>
            <a:endParaRPr lang="nl-NL"/>
          </a:p>
        </p:txBody>
      </p:sp>
    </p:spTree>
    <p:extLst>
      <p:ext uri="{BB962C8B-B14F-4D97-AF65-F5344CB8AC3E}">
        <p14:creationId xmlns:p14="http://schemas.microsoft.com/office/powerpoint/2010/main" val="227668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01F563-A102-AC2F-B129-6518133BC705}"/>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31461FA8-FFDE-5548-1784-228865BA00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B2C5E779-6A32-F1C4-6E6C-AE7C73100740}"/>
              </a:ext>
            </a:extLst>
          </p:cNvPr>
          <p:cNvSpPr>
            <a:spLocks noGrp="1"/>
          </p:cNvSpPr>
          <p:nvPr>
            <p:ph type="dt" sz="half" idx="10"/>
          </p:nvPr>
        </p:nvSpPr>
        <p:spPr/>
        <p:txBody>
          <a:bodyPr/>
          <a:lstStyle/>
          <a:p>
            <a:fld id="{869E1BBA-3878-46F9-AAC7-CEECB4692C3F}" type="datetime1">
              <a:rPr lang="nl-NL" smtClean="0"/>
              <a:t>7-2-2024</a:t>
            </a:fld>
            <a:endParaRPr lang="nl-NL"/>
          </a:p>
        </p:txBody>
      </p:sp>
      <p:sp>
        <p:nvSpPr>
          <p:cNvPr id="5" name="Tijdelijke aanduiding voor voettekst 4">
            <a:extLst>
              <a:ext uri="{FF2B5EF4-FFF2-40B4-BE49-F238E27FC236}">
                <a16:creationId xmlns:a16="http://schemas.microsoft.com/office/drawing/2014/main" id="{6EDE518A-AF78-EB40-F150-269C58BF8C48}"/>
              </a:ext>
            </a:extLst>
          </p:cNvPr>
          <p:cNvSpPr>
            <a:spLocks noGrp="1"/>
          </p:cNvSpPr>
          <p:nvPr>
            <p:ph type="ftr" sz="quarter" idx="11"/>
          </p:nvPr>
        </p:nvSpPr>
        <p:spPr/>
        <p:txBody>
          <a:bodyPr/>
          <a:lstStyle/>
          <a:p>
            <a:r>
              <a:rPr lang="nl-NL"/>
              <a:t>Bron: Parkinsonvereniging; Ziekte van Parkinson, Duits en Leplow (2011)</a:t>
            </a:r>
          </a:p>
        </p:txBody>
      </p:sp>
      <p:sp>
        <p:nvSpPr>
          <p:cNvPr id="6" name="Tijdelijke aanduiding voor dianummer 5">
            <a:extLst>
              <a:ext uri="{FF2B5EF4-FFF2-40B4-BE49-F238E27FC236}">
                <a16:creationId xmlns:a16="http://schemas.microsoft.com/office/drawing/2014/main" id="{8F8420AC-15AF-E9E6-961E-2924F4FEDD46}"/>
              </a:ext>
            </a:extLst>
          </p:cNvPr>
          <p:cNvSpPr>
            <a:spLocks noGrp="1"/>
          </p:cNvSpPr>
          <p:nvPr>
            <p:ph type="sldNum" sz="quarter" idx="12"/>
          </p:nvPr>
        </p:nvSpPr>
        <p:spPr/>
        <p:txBody>
          <a:bodyPr/>
          <a:lstStyle/>
          <a:p>
            <a:fld id="{33A62A4F-4B63-4366-869D-C0E3A477CAF3}" type="slidenum">
              <a:rPr lang="nl-NL" smtClean="0"/>
              <a:t>‹nr.›</a:t>
            </a:fld>
            <a:endParaRPr lang="nl-NL"/>
          </a:p>
        </p:txBody>
      </p:sp>
    </p:spTree>
    <p:extLst>
      <p:ext uri="{BB962C8B-B14F-4D97-AF65-F5344CB8AC3E}">
        <p14:creationId xmlns:p14="http://schemas.microsoft.com/office/powerpoint/2010/main" val="4168201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61FDD2-8BED-7133-E48F-A64370CCDCAC}"/>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44D9B1F7-7275-D182-15F7-AD42D4007CF5}"/>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EA4AFC92-FAF0-186D-1B51-C98F44F525E1}"/>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A2238FF8-2746-B9DD-551E-99CEF973FDB6}"/>
              </a:ext>
            </a:extLst>
          </p:cNvPr>
          <p:cNvSpPr>
            <a:spLocks noGrp="1"/>
          </p:cNvSpPr>
          <p:nvPr>
            <p:ph type="dt" sz="half" idx="10"/>
          </p:nvPr>
        </p:nvSpPr>
        <p:spPr/>
        <p:txBody>
          <a:bodyPr/>
          <a:lstStyle/>
          <a:p>
            <a:fld id="{F8763096-1105-49D7-91F1-3C5BED287BCE}" type="datetime1">
              <a:rPr lang="nl-NL" smtClean="0"/>
              <a:t>7-2-2024</a:t>
            </a:fld>
            <a:endParaRPr lang="nl-NL"/>
          </a:p>
        </p:txBody>
      </p:sp>
      <p:sp>
        <p:nvSpPr>
          <p:cNvPr id="6" name="Tijdelijke aanduiding voor voettekst 5">
            <a:extLst>
              <a:ext uri="{FF2B5EF4-FFF2-40B4-BE49-F238E27FC236}">
                <a16:creationId xmlns:a16="http://schemas.microsoft.com/office/drawing/2014/main" id="{96751932-1EC3-01E9-6AD3-67F62CD6C7C5}"/>
              </a:ext>
            </a:extLst>
          </p:cNvPr>
          <p:cNvSpPr>
            <a:spLocks noGrp="1"/>
          </p:cNvSpPr>
          <p:nvPr>
            <p:ph type="ftr" sz="quarter" idx="11"/>
          </p:nvPr>
        </p:nvSpPr>
        <p:spPr/>
        <p:txBody>
          <a:bodyPr/>
          <a:lstStyle/>
          <a:p>
            <a:r>
              <a:rPr lang="nl-NL"/>
              <a:t>Bron: Parkinsonvereniging; Ziekte van Parkinson, Duits en Leplow (2011)</a:t>
            </a:r>
          </a:p>
        </p:txBody>
      </p:sp>
      <p:sp>
        <p:nvSpPr>
          <p:cNvPr id="7" name="Tijdelijke aanduiding voor dianummer 6">
            <a:extLst>
              <a:ext uri="{FF2B5EF4-FFF2-40B4-BE49-F238E27FC236}">
                <a16:creationId xmlns:a16="http://schemas.microsoft.com/office/drawing/2014/main" id="{F290EE59-E3C4-7373-C3B0-750402FAFBB0}"/>
              </a:ext>
            </a:extLst>
          </p:cNvPr>
          <p:cNvSpPr>
            <a:spLocks noGrp="1"/>
          </p:cNvSpPr>
          <p:nvPr>
            <p:ph type="sldNum" sz="quarter" idx="12"/>
          </p:nvPr>
        </p:nvSpPr>
        <p:spPr/>
        <p:txBody>
          <a:bodyPr/>
          <a:lstStyle/>
          <a:p>
            <a:fld id="{33A62A4F-4B63-4366-869D-C0E3A477CAF3}" type="slidenum">
              <a:rPr lang="nl-NL" smtClean="0"/>
              <a:t>‹nr.›</a:t>
            </a:fld>
            <a:endParaRPr lang="nl-NL"/>
          </a:p>
        </p:txBody>
      </p:sp>
    </p:spTree>
    <p:extLst>
      <p:ext uri="{BB962C8B-B14F-4D97-AF65-F5344CB8AC3E}">
        <p14:creationId xmlns:p14="http://schemas.microsoft.com/office/powerpoint/2010/main" val="1917169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3A2A51-08BC-24EC-9B9A-8A88D5195901}"/>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8F50F77E-AC20-3D19-5452-BF92212A03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FDAD2CD5-CE98-D487-AE10-6FC945074AE8}"/>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03655EE0-5459-9062-BB04-58981FE89F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A97C3905-0048-42E2-7866-C80F6DE6D9A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9FD3E9C4-04B1-ED09-D76C-14699247A415}"/>
              </a:ext>
            </a:extLst>
          </p:cNvPr>
          <p:cNvSpPr>
            <a:spLocks noGrp="1"/>
          </p:cNvSpPr>
          <p:nvPr>
            <p:ph type="dt" sz="half" idx="10"/>
          </p:nvPr>
        </p:nvSpPr>
        <p:spPr/>
        <p:txBody>
          <a:bodyPr/>
          <a:lstStyle/>
          <a:p>
            <a:fld id="{B105C2EF-2432-43E2-BCD7-1728A67902E9}" type="datetime1">
              <a:rPr lang="nl-NL" smtClean="0"/>
              <a:t>7-2-2024</a:t>
            </a:fld>
            <a:endParaRPr lang="nl-NL"/>
          </a:p>
        </p:txBody>
      </p:sp>
      <p:sp>
        <p:nvSpPr>
          <p:cNvPr id="8" name="Tijdelijke aanduiding voor voettekst 7">
            <a:extLst>
              <a:ext uri="{FF2B5EF4-FFF2-40B4-BE49-F238E27FC236}">
                <a16:creationId xmlns:a16="http://schemas.microsoft.com/office/drawing/2014/main" id="{177F90C5-57D4-D1D7-E16C-4151351379C8}"/>
              </a:ext>
            </a:extLst>
          </p:cNvPr>
          <p:cNvSpPr>
            <a:spLocks noGrp="1"/>
          </p:cNvSpPr>
          <p:nvPr>
            <p:ph type="ftr" sz="quarter" idx="11"/>
          </p:nvPr>
        </p:nvSpPr>
        <p:spPr/>
        <p:txBody>
          <a:bodyPr/>
          <a:lstStyle/>
          <a:p>
            <a:r>
              <a:rPr lang="nl-NL"/>
              <a:t>Bron: Parkinsonvereniging; Ziekte van Parkinson, Duits en Leplow (2011)</a:t>
            </a:r>
          </a:p>
        </p:txBody>
      </p:sp>
      <p:sp>
        <p:nvSpPr>
          <p:cNvPr id="9" name="Tijdelijke aanduiding voor dianummer 8">
            <a:extLst>
              <a:ext uri="{FF2B5EF4-FFF2-40B4-BE49-F238E27FC236}">
                <a16:creationId xmlns:a16="http://schemas.microsoft.com/office/drawing/2014/main" id="{C455960B-B31C-38ED-3D86-4B0EEC6C8536}"/>
              </a:ext>
            </a:extLst>
          </p:cNvPr>
          <p:cNvSpPr>
            <a:spLocks noGrp="1"/>
          </p:cNvSpPr>
          <p:nvPr>
            <p:ph type="sldNum" sz="quarter" idx="12"/>
          </p:nvPr>
        </p:nvSpPr>
        <p:spPr/>
        <p:txBody>
          <a:bodyPr/>
          <a:lstStyle/>
          <a:p>
            <a:fld id="{33A62A4F-4B63-4366-869D-C0E3A477CAF3}" type="slidenum">
              <a:rPr lang="nl-NL" smtClean="0"/>
              <a:t>‹nr.›</a:t>
            </a:fld>
            <a:endParaRPr lang="nl-NL"/>
          </a:p>
        </p:txBody>
      </p:sp>
    </p:spTree>
    <p:extLst>
      <p:ext uri="{BB962C8B-B14F-4D97-AF65-F5344CB8AC3E}">
        <p14:creationId xmlns:p14="http://schemas.microsoft.com/office/powerpoint/2010/main" val="1073191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243565-C8EF-8811-9B64-083591601938}"/>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22A23433-1791-D138-189F-86C28FDF933C}"/>
              </a:ext>
            </a:extLst>
          </p:cNvPr>
          <p:cNvSpPr>
            <a:spLocks noGrp="1"/>
          </p:cNvSpPr>
          <p:nvPr>
            <p:ph type="dt" sz="half" idx="10"/>
          </p:nvPr>
        </p:nvSpPr>
        <p:spPr/>
        <p:txBody>
          <a:bodyPr/>
          <a:lstStyle/>
          <a:p>
            <a:fld id="{3205D54E-9ACB-41D4-91C7-64306937BBFD}" type="datetime1">
              <a:rPr lang="nl-NL" smtClean="0"/>
              <a:t>7-2-2024</a:t>
            </a:fld>
            <a:endParaRPr lang="nl-NL"/>
          </a:p>
        </p:txBody>
      </p:sp>
      <p:sp>
        <p:nvSpPr>
          <p:cNvPr id="4" name="Tijdelijke aanduiding voor voettekst 3">
            <a:extLst>
              <a:ext uri="{FF2B5EF4-FFF2-40B4-BE49-F238E27FC236}">
                <a16:creationId xmlns:a16="http://schemas.microsoft.com/office/drawing/2014/main" id="{084E9507-B843-6A73-20BD-5536EE14BF93}"/>
              </a:ext>
            </a:extLst>
          </p:cNvPr>
          <p:cNvSpPr>
            <a:spLocks noGrp="1"/>
          </p:cNvSpPr>
          <p:nvPr>
            <p:ph type="ftr" sz="quarter" idx="11"/>
          </p:nvPr>
        </p:nvSpPr>
        <p:spPr/>
        <p:txBody>
          <a:bodyPr/>
          <a:lstStyle/>
          <a:p>
            <a:r>
              <a:rPr lang="nl-NL"/>
              <a:t>Bron: Parkinsonvereniging; Ziekte van Parkinson, Duits en Leplow (2011)</a:t>
            </a:r>
          </a:p>
        </p:txBody>
      </p:sp>
      <p:sp>
        <p:nvSpPr>
          <p:cNvPr id="5" name="Tijdelijke aanduiding voor dianummer 4">
            <a:extLst>
              <a:ext uri="{FF2B5EF4-FFF2-40B4-BE49-F238E27FC236}">
                <a16:creationId xmlns:a16="http://schemas.microsoft.com/office/drawing/2014/main" id="{B8209B72-D198-2D72-5569-3E1DEA079A20}"/>
              </a:ext>
            </a:extLst>
          </p:cNvPr>
          <p:cNvSpPr>
            <a:spLocks noGrp="1"/>
          </p:cNvSpPr>
          <p:nvPr>
            <p:ph type="sldNum" sz="quarter" idx="12"/>
          </p:nvPr>
        </p:nvSpPr>
        <p:spPr/>
        <p:txBody>
          <a:bodyPr/>
          <a:lstStyle/>
          <a:p>
            <a:fld id="{33A62A4F-4B63-4366-869D-C0E3A477CAF3}" type="slidenum">
              <a:rPr lang="nl-NL" smtClean="0"/>
              <a:t>‹nr.›</a:t>
            </a:fld>
            <a:endParaRPr lang="nl-NL"/>
          </a:p>
        </p:txBody>
      </p:sp>
    </p:spTree>
    <p:extLst>
      <p:ext uri="{BB962C8B-B14F-4D97-AF65-F5344CB8AC3E}">
        <p14:creationId xmlns:p14="http://schemas.microsoft.com/office/powerpoint/2010/main" val="4064046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64AA098-C875-5649-7795-D28FBEC3D03D}"/>
              </a:ext>
            </a:extLst>
          </p:cNvPr>
          <p:cNvSpPr>
            <a:spLocks noGrp="1"/>
          </p:cNvSpPr>
          <p:nvPr>
            <p:ph type="dt" sz="half" idx="10"/>
          </p:nvPr>
        </p:nvSpPr>
        <p:spPr/>
        <p:txBody>
          <a:bodyPr/>
          <a:lstStyle/>
          <a:p>
            <a:fld id="{3F538AEA-B660-4594-8945-409071B3A64A}" type="datetime1">
              <a:rPr lang="nl-NL" smtClean="0"/>
              <a:t>7-2-2024</a:t>
            </a:fld>
            <a:endParaRPr lang="nl-NL"/>
          </a:p>
        </p:txBody>
      </p:sp>
      <p:sp>
        <p:nvSpPr>
          <p:cNvPr id="3" name="Tijdelijke aanduiding voor voettekst 2">
            <a:extLst>
              <a:ext uri="{FF2B5EF4-FFF2-40B4-BE49-F238E27FC236}">
                <a16:creationId xmlns:a16="http://schemas.microsoft.com/office/drawing/2014/main" id="{DF2C15A1-1C48-483B-D524-7F5FC1F620C0}"/>
              </a:ext>
            </a:extLst>
          </p:cNvPr>
          <p:cNvSpPr>
            <a:spLocks noGrp="1"/>
          </p:cNvSpPr>
          <p:nvPr>
            <p:ph type="ftr" sz="quarter" idx="11"/>
          </p:nvPr>
        </p:nvSpPr>
        <p:spPr/>
        <p:txBody>
          <a:bodyPr/>
          <a:lstStyle/>
          <a:p>
            <a:r>
              <a:rPr lang="nl-NL"/>
              <a:t>Bron: Parkinsonvereniging; Ziekte van Parkinson, Duits en Leplow (2011)</a:t>
            </a:r>
          </a:p>
        </p:txBody>
      </p:sp>
      <p:sp>
        <p:nvSpPr>
          <p:cNvPr id="4" name="Tijdelijke aanduiding voor dianummer 3">
            <a:extLst>
              <a:ext uri="{FF2B5EF4-FFF2-40B4-BE49-F238E27FC236}">
                <a16:creationId xmlns:a16="http://schemas.microsoft.com/office/drawing/2014/main" id="{7E30F4E6-CB3D-22DA-64F8-291563CC9E87}"/>
              </a:ext>
            </a:extLst>
          </p:cNvPr>
          <p:cNvSpPr>
            <a:spLocks noGrp="1"/>
          </p:cNvSpPr>
          <p:nvPr>
            <p:ph type="sldNum" sz="quarter" idx="12"/>
          </p:nvPr>
        </p:nvSpPr>
        <p:spPr/>
        <p:txBody>
          <a:bodyPr/>
          <a:lstStyle/>
          <a:p>
            <a:fld id="{33A62A4F-4B63-4366-869D-C0E3A477CAF3}" type="slidenum">
              <a:rPr lang="nl-NL" smtClean="0"/>
              <a:t>‹nr.›</a:t>
            </a:fld>
            <a:endParaRPr lang="nl-NL"/>
          </a:p>
        </p:txBody>
      </p:sp>
    </p:spTree>
    <p:extLst>
      <p:ext uri="{BB962C8B-B14F-4D97-AF65-F5344CB8AC3E}">
        <p14:creationId xmlns:p14="http://schemas.microsoft.com/office/powerpoint/2010/main" val="70679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726808-CA0D-73C7-C8C2-D1DF2DA58B0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B66CEC2-72D6-2602-C0B8-B10757FD2E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240870B5-17E9-F5BD-24E4-BCEFF5F2FB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A6FF5FFD-07E9-D87F-E01D-2394A17A065E}"/>
              </a:ext>
            </a:extLst>
          </p:cNvPr>
          <p:cNvSpPr>
            <a:spLocks noGrp="1"/>
          </p:cNvSpPr>
          <p:nvPr>
            <p:ph type="dt" sz="half" idx="10"/>
          </p:nvPr>
        </p:nvSpPr>
        <p:spPr/>
        <p:txBody>
          <a:bodyPr/>
          <a:lstStyle/>
          <a:p>
            <a:fld id="{663977F0-0166-4BC2-8470-A41612CF6826}" type="datetime1">
              <a:rPr lang="nl-NL" smtClean="0"/>
              <a:t>7-2-2024</a:t>
            </a:fld>
            <a:endParaRPr lang="nl-NL"/>
          </a:p>
        </p:txBody>
      </p:sp>
      <p:sp>
        <p:nvSpPr>
          <p:cNvPr id="6" name="Tijdelijke aanduiding voor voettekst 5">
            <a:extLst>
              <a:ext uri="{FF2B5EF4-FFF2-40B4-BE49-F238E27FC236}">
                <a16:creationId xmlns:a16="http://schemas.microsoft.com/office/drawing/2014/main" id="{F00B38C9-072F-45BA-EC8B-AAFEED2F749D}"/>
              </a:ext>
            </a:extLst>
          </p:cNvPr>
          <p:cNvSpPr>
            <a:spLocks noGrp="1"/>
          </p:cNvSpPr>
          <p:nvPr>
            <p:ph type="ftr" sz="quarter" idx="11"/>
          </p:nvPr>
        </p:nvSpPr>
        <p:spPr/>
        <p:txBody>
          <a:bodyPr/>
          <a:lstStyle/>
          <a:p>
            <a:r>
              <a:rPr lang="nl-NL"/>
              <a:t>Bron: Parkinsonvereniging; Ziekte van Parkinson, Duits en Leplow (2011)</a:t>
            </a:r>
          </a:p>
        </p:txBody>
      </p:sp>
      <p:sp>
        <p:nvSpPr>
          <p:cNvPr id="7" name="Tijdelijke aanduiding voor dianummer 6">
            <a:extLst>
              <a:ext uri="{FF2B5EF4-FFF2-40B4-BE49-F238E27FC236}">
                <a16:creationId xmlns:a16="http://schemas.microsoft.com/office/drawing/2014/main" id="{2C3788D3-DBDC-68A8-31A5-95C2F31E1376}"/>
              </a:ext>
            </a:extLst>
          </p:cNvPr>
          <p:cNvSpPr>
            <a:spLocks noGrp="1"/>
          </p:cNvSpPr>
          <p:nvPr>
            <p:ph type="sldNum" sz="quarter" idx="12"/>
          </p:nvPr>
        </p:nvSpPr>
        <p:spPr/>
        <p:txBody>
          <a:bodyPr/>
          <a:lstStyle/>
          <a:p>
            <a:fld id="{33A62A4F-4B63-4366-869D-C0E3A477CAF3}" type="slidenum">
              <a:rPr lang="nl-NL" smtClean="0"/>
              <a:t>‹nr.›</a:t>
            </a:fld>
            <a:endParaRPr lang="nl-NL"/>
          </a:p>
        </p:txBody>
      </p:sp>
    </p:spTree>
    <p:extLst>
      <p:ext uri="{BB962C8B-B14F-4D97-AF65-F5344CB8AC3E}">
        <p14:creationId xmlns:p14="http://schemas.microsoft.com/office/powerpoint/2010/main" val="3159201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D0AD68-3D70-8752-84B1-8597637E4A4E}"/>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449C499B-9E6A-4104-206D-5D470E04A6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8D135C71-8B2B-8EDB-3F62-EEB64D0982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C8514B2-5392-B123-B51C-1349B644E04E}"/>
              </a:ext>
            </a:extLst>
          </p:cNvPr>
          <p:cNvSpPr>
            <a:spLocks noGrp="1"/>
          </p:cNvSpPr>
          <p:nvPr>
            <p:ph type="dt" sz="half" idx="10"/>
          </p:nvPr>
        </p:nvSpPr>
        <p:spPr/>
        <p:txBody>
          <a:bodyPr/>
          <a:lstStyle/>
          <a:p>
            <a:fld id="{A7CBCBE3-63D3-4157-943F-A7BA96EF3760}" type="datetime1">
              <a:rPr lang="nl-NL" smtClean="0"/>
              <a:t>7-2-2024</a:t>
            </a:fld>
            <a:endParaRPr lang="nl-NL"/>
          </a:p>
        </p:txBody>
      </p:sp>
      <p:sp>
        <p:nvSpPr>
          <p:cNvPr id="6" name="Tijdelijke aanduiding voor voettekst 5">
            <a:extLst>
              <a:ext uri="{FF2B5EF4-FFF2-40B4-BE49-F238E27FC236}">
                <a16:creationId xmlns:a16="http://schemas.microsoft.com/office/drawing/2014/main" id="{02125690-A3F2-F9BF-83DF-2761E21E90C4}"/>
              </a:ext>
            </a:extLst>
          </p:cNvPr>
          <p:cNvSpPr>
            <a:spLocks noGrp="1"/>
          </p:cNvSpPr>
          <p:nvPr>
            <p:ph type="ftr" sz="quarter" idx="11"/>
          </p:nvPr>
        </p:nvSpPr>
        <p:spPr/>
        <p:txBody>
          <a:bodyPr/>
          <a:lstStyle/>
          <a:p>
            <a:r>
              <a:rPr lang="nl-NL"/>
              <a:t>Bron: Parkinsonvereniging; Ziekte van Parkinson, Duits en Leplow (2011)</a:t>
            </a:r>
          </a:p>
        </p:txBody>
      </p:sp>
      <p:sp>
        <p:nvSpPr>
          <p:cNvPr id="7" name="Tijdelijke aanduiding voor dianummer 6">
            <a:extLst>
              <a:ext uri="{FF2B5EF4-FFF2-40B4-BE49-F238E27FC236}">
                <a16:creationId xmlns:a16="http://schemas.microsoft.com/office/drawing/2014/main" id="{01E55ECD-7852-2573-FBCC-7FB53CEAF9C6}"/>
              </a:ext>
            </a:extLst>
          </p:cNvPr>
          <p:cNvSpPr>
            <a:spLocks noGrp="1"/>
          </p:cNvSpPr>
          <p:nvPr>
            <p:ph type="sldNum" sz="quarter" idx="12"/>
          </p:nvPr>
        </p:nvSpPr>
        <p:spPr/>
        <p:txBody>
          <a:bodyPr/>
          <a:lstStyle/>
          <a:p>
            <a:fld id="{33A62A4F-4B63-4366-869D-C0E3A477CAF3}" type="slidenum">
              <a:rPr lang="nl-NL" smtClean="0"/>
              <a:t>‹nr.›</a:t>
            </a:fld>
            <a:endParaRPr lang="nl-NL"/>
          </a:p>
        </p:txBody>
      </p:sp>
    </p:spTree>
    <p:extLst>
      <p:ext uri="{BB962C8B-B14F-4D97-AF65-F5344CB8AC3E}">
        <p14:creationId xmlns:p14="http://schemas.microsoft.com/office/powerpoint/2010/main" val="1704191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378639C5-0666-D4F7-F3F9-EDEA7318AB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4CD96D5F-F119-B58F-567F-316E0C3BEA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447BED0-DFC9-9F93-A8BF-A78C113F6B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B91FEB-F106-40DD-9682-53B0E10734F7}" type="datetime1">
              <a:rPr lang="nl-NL" smtClean="0"/>
              <a:t>7-2-2024</a:t>
            </a:fld>
            <a:endParaRPr lang="nl-NL"/>
          </a:p>
        </p:txBody>
      </p:sp>
      <p:sp>
        <p:nvSpPr>
          <p:cNvPr id="5" name="Tijdelijke aanduiding voor voettekst 4">
            <a:extLst>
              <a:ext uri="{FF2B5EF4-FFF2-40B4-BE49-F238E27FC236}">
                <a16:creationId xmlns:a16="http://schemas.microsoft.com/office/drawing/2014/main" id="{D4DA5DFD-E626-D06A-AE4C-2C7FA0D423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nl-NL"/>
              <a:t>Bron: Parkinsonvereniging; Ziekte van Parkinson, Duits en Leplow (2011)</a:t>
            </a:r>
          </a:p>
        </p:txBody>
      </p:sp>
      <p:sp>
        <p:nvSpPr>
          <p:cNvPr id="6" name="Tijdelijke aanduiding voor dianummer 5">
            <a:extLst>
              <a:ext uri="{FF2B5EF4-FFF2-40B4-BE49-F238E27FC236}">
                <a16:creationId xmlns:a16="http://schemas.microsoft.com/office/drawing/2014/main" id="{F7F25F71-2CB2-3CC8-346E-FD26311E42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A62A4F-4B63-4366-869D-C0E3A477CAF3}" type="slidenum">
              <a:rPr lang="nl-NL" smtClean="0"/>
              <a:t>‹nr.›</a:t>
            </a:fld>
            <a:endParaRPr lang="nl-NL"/>
          </a:p>
        </p:txBody>
      </p:sp>
    </p:spTree>
    <p:extLst>
      <p:ext uri="{BB962C8B-B14F-4D97-AF65-F5344CB8AC3E}">
        <p14:creationId xmlns:p14="http://schemas.microsoft.com/office/powerpoint/2010/main" val="158057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03C6F4E6-30A1-4F63-C8CC-028750B5AA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6668" cy="4570886"/>
            <a:chOff x="0" y="0"/>
            <a:chExt cx="12196668" cy="4570886"/>
          </a:xfrm>
        </p:grpSpPr>
        <p:sp>
          <p:nvSpPr>
            <p:cNvPr id="11" name="Rectangle 10">
              <a:extLst>
                <a:ext uri="{FF2B5EF4-FFF2-40B4-BE49-F238E27FC236}">
                  <a16:creationId xmlns:a16="http://schemas.microsoft.com/office/drawing/2014/main" id="{49EA7CA8-3AE6-4F5F-9932-63303CF2D4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12196668" cy="4570632"/>
            </a:xfrm>
            <a:prstGeom prst="rect">
              <a:avLst/>
            </a:prstGeom>
            <a:gradFill>
              <a:gsLst>
                <a:gs pos="0">
                  <a:schemeClr val="accent5"/>
                </a:gs>
                <a:gs pos="100000">
                  <a:schemeClr val="accent2"/>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6E3E019-A259-1130-CC5C-3165020BC5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791"/>
              <a:ext cx="10565988" cy="4568095"/>
            </a:xfrm>
            <a:prstGeom prst="rect">
              <a:avLst/>
            </a:prstGeom>
            <a:gradFill flip="none" rotWithShape="1">
              <a:gsLst>
                <a:gs pos="3000">
                  <a:schemeClr val="accent2"/>
                </a:gs>
                <a:gs pos="40000">
                  <a:schemeClr val="accent2">
                    <a:alpha val="0"/>
                  </a:schemeClr>
                </a:gs>
              </a:gsLst>
              <a:lin ang="17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0769F99-CCA6-5CDC-D1E1-C59A4762F1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
              <a:ext cx="12192000" cy="4549891"/>
            </a:xfrm>
            <a:prstGeom prst="rect">
              <a:avLst/>
            </a:prstGeom>
            <a:gradFill>
              <a:gsLst>
                <a:gs pos="0">
                  <a:schemeClr val="accent5">
                    <a:alpha val="76000"/>
                  </a:schemeClr>
                </a:gs>
                <a:gs pos="67000">
                  <a:schemeClr val="accent2">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13E73D3-029B-3D4E-1956-8EE7068A60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4110544" y="18215"/>
              <a:ext cx="8086124" cy="4549887"/>
            </a:xfrm>
            <a:prstGeom prst="rect">
              <a:avLst/>
            </a:prstGeom>
            <a:gradFill flip="none" rotWithShape="1">
              <a:gsLst>
                <a:gs pos="0">
                  <a:schemeClr val="accent5">
                    <a:lumMod val="50000"/>
                    <a:alpha val="36000"/>
                  </a:schemeClr>
                </a:gs>
                <a:gs pos="45000">
                  <a:schemeClr val="accent5">
                    <a:alpha val="0"/>
                  </a:schemeClr>
                </a:gs>
              </a:gsLst>
              <a:lin ang="4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 name="Titel 1">
            <a:extLst>
              <a:ext uri="{FF2B5EF4-FFF2-40B4-BE49-F238E27FC236}">
                <a16:creationId xmlns:a16="http://schemas.microsoft.com/office/drawing/2014/main" id="{3E39556D-3C70-B1CF-6CB2-21004576E141}"/>
              </a:ext>
            </a:extLst>
          </p:cNvPr>
          <p:cNvSpPr>
            <a:spLocks noGrp="1"/>
          </p:cNvSpPr>
          <p:nvPr>
            <p:ph type="ctrTitle"/>
          </p:nvPr>
        </p:nvSpPr>
        <p:spPr>
          <a:xfrm>
            <a:off x="1126347" y="1124262"/>
            <a:ext cx="10283775" cy="2690413"/>
          </a:xfrm>
        </p:spPr>
        <p:txBody>
          <a:bodyPr anchor="t">
            <a:normAutofit/>
          </a:bodyPr>
          <a:lstStyle/>
          <a:p>
            <a:pPr algn="l"/>
            <a:r>
              <a:rPr lang="nl-NL" dirty="0">
                <a:solidFill>
                  <a:srgbClr val="FFFFFF"/>
                </a:solidFill>
              </a:rPr>
              <a:t>Psychische klachten bij Parkinson</a:t>
            </a:r>
          </a:p>
        </p:txBody>
      </p:sp>
      <p:sp>
        <p:nvSpPr>
          <p:cNvPr id="3" name="Ondertitel 2">
            <a:extLst>
              <a:ext uri="{FF2B5EF4-FFF2-40B4-BE49-F238E27FC236}">
                <a16:creationId xmlns:a16="http://schemas.microsoft.com/office/drawing/2014/main" id="{D7A77DA9-99D1-29CA-58C3-3A5A29A20992}"/>
              </a:ext>
            </a:extLst>
          </p:cNvPr>
          <p:cNvSpPr>
            <a:spLocks noGrp="1"/>
          </p:cNvSpPr>
          <p:nvPr>
            <p:ph type="subTitle" idx="1"/>
          </p:nvPr>
        </p:nvSpPr>
        <p:spPr>
          <a:xfrm>
            <a:off x="1126348" y="5099566"/>
            <a:ext cx="6481746" cy="1199733"/>
          </a:xfrm>
        </p:spPr>
        <p:txBody>
          <a:bodyPr anchor="ctr">
            <a:normAutofit/>
          </a:bodyPr>
          <a:lstStyle/>
          <a:p>
            <a:pPr algn="l"/>
            <a:r>
              <a:rPr lang="nl-NL" sz="2000" dirty="0"/>
              <a:t>Petra Willemse-Huybrechtse</a:t>
            </a:r>
          </a:p>
          <a:p>
            <a:pPr algn="l"/>
            <a:r>
              <a:rPr lang="nl-NL" sz="2000" dirty="0"/>
              <a:t>Gezondheidszorgpsycholoog De Zorgcirkel</a:t>
            </a:r>
          </a:p>
          <a:p>
            <a:pPr algn="l"/>
            <a:r>
              <a:rPr lang="nl-NL" sz="2000" dirty="0"/>
              <a:t>12 februari 2024</a:t>
            </a:r>
          </a:p>
        </p:txBody>
      </p:sp>
      <p:pic>
        <p:nvPicPr>
          <p:cNvPr id="5" name="Tijdelijke aanduiding voor inhoud 3">
            <a:extLst>
              <a:ext uri="{FF2B5EF4-FFF2-40B4-BE49-F238E27FC236}">
                <a16:creationId xmlns:a16="http://schemas.microsoft.com/office/drawing/2014/main" id="{7B04FD53-38F5-B056-FF34-25F10EC4E2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15824" y="5061057"/>
            <a:ext cx="2799377" cy="1199733"/>
          </a:xfrm>
          <a:prstGeom prst="rect">
            <a:avLst/>
          </a:prstGeom>
          <a:noFill/>
        </p:spPr>
      </p:pic>
      <p:sp>
        <p:nvSpPr>
          <p:cNvPr id="6" name="Tijdelijke aanduiding voor voettekst 5">
            <a:extLst>
              <a:ext uri="{FF2B5EF4-FFF2-40B4-BE49-F238E27FC236}">
                <a16:creationId xmlns:a16="http://schemas.microsoft.com/office/drawing/2014/main" id="{7363AAF0-155C-6CC2-B8E2-84E07B6D596C}"/>
              </a:ext>
            </a:extLst>
          </p:cNvPr>
          <p:cNvSpPr>
            <a:spLocks noGrp="1"/>
          </p:cNvSpPr>
          <p:nvPr>
            <p:ph type="ftr" sz="quarter" idx="11"/>
          </p:nvPr>
        </p:nvSpPr>
        <p:spPr>
          <a:xfrm>
            <a:off x="3290277" y="6356350"/>
            <a:ext cx="4863123" cy="365125"/>
          </a:xfrm>
        </p:spPr>
        <p:txBody>
          <a:bodyPr/>
          <a:lstStyle/>
          <a:p>
            <a:r>
              <a:rPr lang="nl-NL" dirty="0"/>
              <a:t>Bron: Parkinsonvereniging; Ziekte van Parkinson, Duits en </a:t>
            </a:r>
            <a:r>
              <a:rPr lang="nl-NL" dirty="0" err="1"/>
              <a:t>Leplow</a:t>
            </a:r>
            <a:r>
              <a:rPr lang="nl-NL" dirty="0"/>
              <a:t> (2011)</a:t>
            </a:r>
          </a:p>
        </p:txBody>
      </p:sp>
    </p:spTree>
    <p:extLst>
      <p:ext uri="{BB962C8B-B14F-4D97-AF65-F5344CB8AC3E}">
        <p14:creationId xmlns:p14="http://schemas.microsoft.com/office/powerpoint/2010/main" val="1664435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a:bodyPr>
          <a:lstStyle/>
          <a:p>
            <a:pPr marL="0" indent="0">
              <a:buNone/>
            </a:pPr>
            <a:r>
              <a:rPr lang="nl-NL" dirty="0"/>
              <a:t>Drie oorzaken voor de psychische symptomen:</a:t>
            </a:r>
          </a:p>
          <a:p>
            <a:pPr marL="0" indent="0">
              <a:buNone/>
            </a:pPr>
            <a:endParaRPr lang="nl-NL" dirty="0"/>
          </a:p>
          <a:p>
            <a:pPr marL="0" indent="0">
              <a:buNone/>
            </a:pPr>
            <a:r>
              <a:rPr lang="nl-NL" dirty="0"/>
              <a:t>1. De parkinsonmedicatie</a:t>
            </a:r>
          </a:p>
          <a:p>
            <a:pPr marL="0" indent="0">
              <a:buNone/>
            </a:pPr>
            <a:r>
              <a:rPr lang="nl-NL" dirty="0"/>
              <a:t>2. De ziekte zelf</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374571" y="6356350"/>
            <a:ext cx="47788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12F0BAD0-FDD6-DD45-E27C-0BC561F69F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2128818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Autofit/>
          </a:bodyPr>
          <a:lstStyle/>
          <a:p>
            <a:pPr marL="0" indent="0">
              <a:buNone/>
            </a:pPr>
            <a:r>
              <a:rPr lang="nl-NL" dirty="0"/>
              <a:t>Drie oorzaken voor de psychische symptomen:</a:t>
            </a:r>
          </a:p>
          <a:p>
            <a:pPr marL="0" indent="0">
              <a:buNone/>
            </a:pPr>
            <a:endParaRPr lang="nl-NL" dirty="0"/>
          </a:p>
          <a:p>
            <a:pPr marL="0" indent="0">
              <a:buNone/>
            </a:pPr>
            <a:r>
              <a:rPr lang="nl-NL" dirty="0"/>
              <a:t>1. De parkinsonmedicatie</a:t>
            </a:r>
          </a:p>
          <a:p>
            <a:pPr marL="0" indent="0">
              <a:buNone/>
            </a:pPr>
            <a:r>
              <a:rPr lang="nl-NL" dirty="0"/>
              <a:t>2. De ziekte zelf</a:t>
            </a:r>
          </a:p>
          <a:p>
            <a:pPr marL="0" indent="0">
              <a:buNone/>
            </a:pPr>
            <a:r>
              <a:rPr lang="nl-NL" dirty="0"/>
              <a:t>3. De mentale last van de (omgang met) de progressieve ziekte</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83429" y="6356350"/>
            <a:ext cx="4669971"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455323FB-FD27-7A2B-107B-F727719FC0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20806475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endParaRPr lang="nl-NL" dirty="0"/>
          </a:p>
          <a:p>
            <a:pPr marL="0" indent="0">
              <a:buNone/>
            </a:pPr>
            <a:r>
              <a:rPr lang="nl-NL" dirty="0"/>
              <a:t>Veranderingen in de dopaminehuishouding, gebruik van Levodopa of dopamine agonisten geven een kwetsbaarheid voor psychiatrische klachten</a:t>
            </a:r>
          </a:p>
          <a:p>
            <a:pPr marL="0" indent="0">
              <a:buNone/>
            </a:pPr>
            <a:endParaRPr lang="nl-NL" dirty="0"/>
          </a:p>
          <a:p>
            <a:pPr marL="0" indent="0">
              <a:buNone/>
            </a:pPr>
            <a:r>
              <a:rPr lang="nl-NL" dirty="0"/>
              <a:t>Door een tekort aan dopamine ontstaan niet alleen bewegingsstoornissen, maar ook stemmingsstoornissen en angst</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254829" y="6356350"/>
            <a:ext cx="4898571"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99BDE7D9-8BE9-63C8-FFA0-5BD9EA2F43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3518595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a:xfrm>
            <a:off x="838200" y="1836511"/>
            <a:ext cx="10515600" cy="4351338"/>
          </a:xfrm>
        </p:spPr>
        <p:txBody>
          <a:bodyPr/>
          <a:lstStyle/>
          <a:p>
            <a:pPr marL="0" indent="0">
              <a:buNone/>
            </a:pPr>
            <a:r>
              <a:rPr lang="nl-NL" dirty="0"/>
              <a:t>Bij 40-50% van de Parkinsonpatiënten komen depressieve symptomen voor gedurende het beloop van de ziekte</a:t>
            </a:r>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276600" y="6356350"/>
            <a:ext cx="4876800"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80E1C5C8-B375-0379-2770-63F7BFBC11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2912770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a:xfrm>
            <a:off x="838200" y="1836511"/>
            <a:ext cx="10515600" cy="4351338"/>
          </a:xfrm>
        </p:spPr>
        <p:txBody>
          <a:bodyPr/>
          <a:lstStyle/>
          <a:p>
            <a:pPr marL="0" indent="0">
              <a:buNone/>
            </a:pPr>
            <a:r>
              <a:rPr lang="nl-NL" dirty="0"/>
              <a:t>Bij 40-50% van de patiënten komen depressieve symptomen voor gedurende het beloop van de ziekte</a:t>
            </a:r>
          </a:p>
          <a:p>
            <a:pPr marL="0" indent="0">
              <a:buNone/>
            </a:pPr>
            <a:endParaRPr lang="nl-NL" dirty="0"/>
          </a:p>
          <a:p>
            <a:pPr marL="0" indent="0">
              <a:buNone/>
            </a:pPr>
            <a:r>
              <a:rPr lang="nl-NL" dirty="0"/>
              <a:t>Depressie: sombere gevoelens en gedachten, interesseverlies en verminderd plezier</a:t>
            </a:r>
          </a:p>
          <a:p>
            <a:pPr marL="0" indent="0">
              <a:buNone/>
            </a:pPr>
            <a:endParaRPr lang="nl-NL" dirty="0"/>
          </a:p>
          <a:p>
            <a:pPr marL="0" indent="0">
              <a:buNone/>
            </a:pPr>
            <a:r>
              <a:rPr lang="nl-NL" dirty="0"/>
              <a:t>Soms energieverlies, slaapproblemen, verminderde of toegenomen eetlust, concentratieproblemen en gedachten aan de dood</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276600" y="6356350"/>
            <a:ext cx="4876800"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39CC301-7AD6-3C48-FEF6-9B666A4E17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134669" y="5411872"/>
            <a:ext cx="2522340" cy="1081003"/>
          </a:xfrm>
          <a:prstGeom prst="rect">
            <a:avLst/>
          </a:prstGeom>
          <a:noFill/>
        </p:spPr>
      </p:pic>
    </p:spTree>
    <p:extLst>
      <p:ext uri="{BB962C8B-B14F-4D97-AF65-F5344CB8AC3E}">
        <p14:creationId xmlns:p14="http://schemas.microsoft.com/office/powerpoint/2010/main" val="3929416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a:xfrm>
            <a:off x="838200" y="1836511"/>
            <a:ext cx="10515600" cy="4351338"/>
          </a:xfrm>
        </p:spPr>
        <p:txBody>
          <a:bodyPr/>
          <a:lstStyle/>
          <a:p>
            <a:pPr marL="0" indent="0">
              <a:buNone/>
            </a:pPr>
            <a:r>
              <a:rPr lang="nl-NL" dirty="0"/>
              <a:t>Dopamine werkt motiveren en belonend</a:t>
            </a:r>
          </a:p>
          <a:p>
            <a:pPr marL="0" indent="0">
              <a:buNone/>
            </a:pPr>
            <a:endParaRPr lang="nl-NL" dirty="0"/>
          </a:p>
          <a:p>
            <a:pPr marL="0" indent="0">
              <a:buNone/>
            </a:pPr>
            <a:r>
              <a:rPr lang="nl-NL" dirty="0"/>
              <a:t>Een dopaminetekort kan daarom samenhangen met motivatieverlies</a:t>
            </a:r>
          </a:p>
          <a:p>
            <a:pPr marL="0" indent="0">
              <a:buNone/>
            </a:pPr>
            <a:endParaRPr lang="nl-NL" dirty="0"/>
          </a:p>
          <a:p>
            <a:pPr marL="0" indent="0">
              <a:buNone/>
            </a:pPr>
            <a:r>
              <a:rPr lang="nl-NL" dirty="0"/>
              <a:t>Klachten van depressie en angst vaak gerelateerd aan de ‘off’-perioden</a:t>
            </a:r>
          </a:p>
          <a:p>
            <a:pPr marL="0" indent="0">
              <a:buNone/>
            </a:pPr>
            <a:endParaRPr lang="nl-NL" dirty="0"/>
          </a:p>
          <a:p>
            <a:pPr marL="0" indent="0">
              <a:buNone/>
            </a:pPr>
            <a:r>
              <a:rPr lang="nl-NL" dirty="0"/>
              <a:t>Klachten nemen vaak af bij gebruik of ophoging van de </a:t>
            </a:r>
            <a:r>
              <a:rPr lang="nl-NL" dirty="0" err="1"/>
              <a:t>antiparkinsonmedicatie</a:t>
            </a:r>
            <a:endParaRPr lang="nl-NL" dirty="0"/>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276600" y="6356350"/>
            <a:ext cx="4876800"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0DA9C897-F191-3F88-A444-C74E365017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742784" y="5219046"/>
            <a:ext cx="2503678" cy="1073005"/>
          </a:xfrm>
          <a:prstGeom prst="rect">
            <a:avLst/>
          </a:prstGeom>
          <a:noFill/>
        </p:spPr>
      </p:pic>
    </p:spTree>
    <p:extLst>
      <p:ext uri="{BB962C8B-B14F-4D97-AF65-F5344CB8AC3E}">
        <p14:creationId xmlns:p14="http://schemas.microsoft.com/office/powerpoint/2010/main" val="13066776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a:xfrm>
            <a:off x="838200" y="1836511"/>
            <a:ext cx="10515600" cy="4351338"/>
          </a:xfrm>
        </p:spPr>
        <p:txBody>
          <a:bodyPr/>
          <a:lstStyle/>
          <a:p>
            <a:pPr marL="0" indent="0">
              <a:buNone/>
            </a:pPr>
            <a:r>
              <a:rPr lang="nl-NL" dirty="0"/>
              <a:t>Angst</a:t>
            </a:r>
          </a:p>
          <a:p>
            <a:pPr marL="0" indent="0">
              <a:buNone/>
            </a:pPr>
            <a:endParaRPr lang="nl-NL" dirty="0"/>
          </a:p>
          <a:p>
            <a:pPr marL="0" indent="0">
              <a:buNone/>
            </a:pPr>
            <a:endParaRPr lang="nl-NL" dirty="0"/>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276600" y="6356350"/>
            <a:ext cx="4876800"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8C633027-0699-30E0-4C75-B37D2BCF86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3525437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a:xfrm>
            <a:off x="838200" y="1836511"/>
            <a:ext cx="10515600" cy="4351338"/>
          </a:xfrm>
        </p:spPr>
        <p:txBody>
          <a:bodyPr/>
          <a:lstStyle/>
          <a:p>
            <a:pPr marL="0" indent="0">
              <a:buNone/>
            </a:pPr>
            <a:r>
              <a:rPr lang="nl-NL" dirty="0"/>
              <a:t>Angst</a:t>
            </a:r>
          </a:p>
          <a:p>
            <a:pPr marL="0" indent="0">
              <a:buNone/>
            </a:pPr>
            <a:endParaRPr lang="nl-NL" dirty="0"/>
          </a:p>
          <a:p>
            <a:pPr marL="0" indent="0">
              <a:buNone/>
            </a:pPr>
            <a:r>
              <a:rPr lang="nl-NL" dirty="0"/>
              <a:t>Zorgen over de toekomst</a:t>
            </a:r>
          </a:p>
          <a:p>
            <a:pPr marL="0" indent="0">
              <a:buNone/>
            </a:pPr>
            <a:endParaRPr lang="nl-NL" dirty="0"/>
          </a:p>
          <a:p>
            <a:pPr marL="0" indent="0">
              <a:buNone/>
            </a:pPr>
            <a:r>
              <a:rPr lang="nl-NL" dirty="0"/>
              <a:t>Angst bij het uitwerken van de parkinsonmedicatie</a:t>
            </a:r>
          </a:p>
          <a:p>
            <a:pPr marL="0" indent="0">
              <a:buNone/>
            </a:pPr>
            <a:endParaRPr lang="nl-NL" dirty="0"/>
          </a:p>
          <a:p>
            <a:pPr marL="0" indent="0">
              <a:buNone/>
            </a:pPr>
            <a:endParaRPr lang="nl-NL" dirty="0"/>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276600" y="6356350"/>
            <a:ext cx="4876800"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98B7276F-0B0D-5A77-8CCC-BCF5C4F23D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3116990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a:xfrm>
            <a:off x="838200" y="1836511"/>
            <a:ext cx="10515600" cy="4351338"/>
          </a:xfrm>
        </p:spPr>
        <p:txBody>
          <a:bodyPr/>
          <a:lstStyle/>
          <a:p>
            <a:pPr marL="0" indent="0">
              <a:buNone/>
            </a:pPr>
            <a:r>
              <a:rPr lang="nl-NL" dirty="0"/>
              <a:t>Schaamte </a:t>
            </a:r>
          </a:p>
          <a:p>
            <a:pPr marL="0" indent="0">
              <a:buNone/>
            </a:pPr>
            <a:endParaRPr lang="nl-NL" dirty="0"/>
          </a:p>
          <a:p>
            <a:pPr marL="0" indent="0">
              <a:buNone/>
            </a:pPr>
            <a:r>
              <a:rPr lang="nl-NL" dirty="0"/>
              <a:t>Vermijden</a:t>
            </a:r>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276600" y="6356350"/>
            <a:ext cx="4876800"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CB48F0D9-98FE-7C2A-D644-15299BD621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37291358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a:xfrm>
            <a:off x="838200" y="1836511"/>
            <a:ext cx="10515600" cy="4351338"/>
          </a:xfrm>
        </p:spPr>
        <p:txBody>
          <a:bodyPr/>
          <a:lstStyle/>
          <a:p>
            <a:pPr marL="0" indent="0">
              <a:buNone/>
            </a:pPr>
            <a:r>
              <a:rPr lang="nl-NL" dirty="0"/>
              <a:t>Angst</a:t>
            </a:r>
          </a:p>
          <a:p>
            <a:pPr marL="0" indent="0">
              <a:buNone/>
            </a:pPr>
            <a:endParaRPr lang="nl-NL" dirty="0"/>
          </a:p>
          <a:p>
            <a:pPr marL="0" indent="0">
              <a:buNone/>
            </a:pPr>
            <a:r>
              <a:rPr lang="nl-NL" dirty="0"/>
              <a:t>Meest opvallende van de angstklachten bij de </a:t>
            </a:r>
            <a:r>
              <a:rPr lang="nl-NL" dirty="0" err="1"/>
              <a:t>ZvP</a:t>
            </a:r>
            <a:r>
              <a:rPr lang="nl-NL" dirty="0"/>
              <a:t>, is dat veel patiënten de angst niet als zodanig herkennen bij zichzelf</a:t>
            </a:r>
          </a:p>
          <a:p>
            <a:pPr marL="0" indent="0">
              <a:buNone/>
            </a:pPr>
            <a:endParaRPr lang="nl-NL" dirty="0"/>
          </a:p>
          <a:p>
            <a:pPr marL="0" indent="0">
              <a:buNone/>
            </a:pPr>
            <a:r>
              <a:rPr lang="nl-NL" dirty="0"/>
              <a:t>Beschrijven met name de lichamelijke symptomen van angst en spanning</a:t>
            </a:r>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276600" y="6356350"/>
            <a:ext cx="4876800"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CB48F0D9-98FE-7C2A-D644-15299BD621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3562029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B068FC-2570-3AE1-B04E-36C6894E8882}"/>
              </a:ext>
            </a:extLst>
          </p:cNvPr>
          <p:cNvSpPr>
            <a:spLocks noGrp="1"/>
          </p:cNvSpPr>
          <p:nvPr>
            <p:ph type="title"/>
          </p:nvPr>
        </p:nvSpPr>
        <p:spPr/>
        <p:txBody>
          <a:bodyPr>
            <a:normAutofit/>
          </a:bodyPr>
          <a:lstStyle/>
          <a:p>
            <a:r>
              <a:rPr lang="nl-NL" b="1" dirty="0"/>
              <a:t>Symptomen en klachten</a:t>
            </a:r>
          </a:p>
        </p:txBody>
      </p:sp>
      <p:sp>
        <p:nvSpPr>
          <p:cNvPr id="3" name="Tijdelijke aanduiding voor inhoud 2">
            <a:extLst>
              <a:ext uri="{FF2B5EF4-FFF2-40B4-BE49-F238E27FC236}">
                <a16:creationId xmlns:a16="http://schemas.microsoft.com/office/drawing/2014/main" id="{93E01FF3-0E50-6861-C314-D4D3249CBA30}"/>
              </a:ext>
            </a:extLst>
          </p:cNvPr>
          <p:cNvSpPr>
            <a:spLocks noGrp="1"/>
          </p:cNvSpPr>
          <p:nvPr>
            <p:ph idx="1"/>
          </p:nvPr>
        </p:nvSpPr>
        <p:spPr/>
        <p:txBody>
          <a:bodyPr/>
          <a:lstStyle/>
          <a:p>
            <a:r>
              <a:rPr lang="nl-NL" dirty="0"/>
              <a:t>Verandering in bewegen</a:t>
            </a:r>
          </a:p>
          <a:p>
            <a:endParaRPr lang="nl-NL" dirty="0"/>
          </a:p>
        </p:txBody>
      </p:sp>
      <p:pic>
        <p:nvPicPr>
          <p:cNvPr id="4" name="Tijdelijke aanduiding voor inhoud 3">
            <a:extLst>
              <a:ext uri="{FF2B5EF4-FFF2-40B4-BE49-F238E27FC236}">
                <a16:creationId xmlns:a16="http://schemas.microsoft.com/office/drawing/2014/main" id="{E4443853-20CF-1660-CBD2-B49F064C8F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15824" y="5061057"/>
            <a:ext cx="2799377" cy="1199733"/>
          </a:xfrm>
          <a:prstGeom prst="rect">
            <a:avLst/>
          </a:prstGeom>
          <a:noFill/>
        </p:spPr>
      </p:pic>
      <p:sp>
        <p:nvSpPr>
          <p:cNvPr id="5" name="Tijdelijke aanduiding voor voettekst 4">
            <a:extLst>
              <a:ext uri="{FF2B5EF4-FFF2-40B4-BE49-F238E27FC236}">
                <a16:creationId xmlns:a16="http://schemas.microsoft.com/office/drawing/2014/main" id="{85D705FA-DA74-123E-DE38-885A37B8BCB0}"/>
              </a:ext>
            </a:extLst>
          </p:cNvPr>
          <p:cNvSpPr>
            <a:spLocks noGrp="1"/>
          </p:cNvSpPr>
          <p:nvPr>
            <p:ph type="ftr" sz="quarter" idx="11"/>
          </p:nvPr>
        </p:nvSpPr>
        <p:spPr>
          <a:xfrm>
            <a:off x="3254829" y="6356350"/>
            <a:ext cx="4898571" cy="365125"/>
          </a:xfrm>
        </p:spPr>
        <p:txBody>
          <a:bodyPr/>
          <a:lstStyle/>
          <a:p>
            <a:r>
              <a:rPr lang="nl-NL" dirty="0"/>
              <a:t>Bron: Parkinsonvereniging; Ziekte van Parkinson, Duits en </a:t>
            </a:r>
            <a:r>
              <a:rPr lang="nl-NL" dirty="0" err="1"/>
              <a:t>Leplow</a:t>
            </a:r>
            <a:r>
              <a:rPr lang="nl-NL" dirty="0"/>
              <a:t> (2011)</a:t>
            </a:r>
          </a:p>
        </p:txBody>
      </p:sp>
    </p:spTree>
    <p:extLst>
      <p:ext uri="{BB962C8B-B14F-4D97-AF65-F5344CB8AC3E}">
        <p14:creationId xmlns:p14="http://schemas.microsoft.com/office/powerpoint/2010/main" val="16831536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a:xfrm>
            <a:off x="838200" y="1836511"/>
            <a:ext cx="10515600" cy="4351338"/>
          </a:xfrm>
        </p:spPr>
        <p:txBody>
          <a:bodyPr/>
          <a:lstStyle/>
          <a:p>
            <a:pPr marL="0" indent="0">
              <a:buNone/>
            </a:pPr>
            <a:endParaRPr lang="nl-NL" dirty="0"/>
          </a:p>
          <a:p>
            <a:pPr marL="0" indent="0">
              <a:buNone/>
            </a:pPr>
            <a:r>
              <a:rPr lang="nl-NL" dirty="0"/>
              <a:t>Angst en depressie ook vanwege piekeren over de toekomst: </a:t>
            </a:r>
          </a:p>
          <a:p>
            <a:pPr marL="0" indent="0">
              <a:buNone/>
            </a:pPr>
            <a:endParaRPr lang="nl-NL" dirty="0"/>
          </a:p>
          <a:p>
            <a:pPr marL="0" indent="0">
              <a:buNone/>
            </a:pPr>
            <a:r>
              <a:rPr lang="nl-NL" dirty="0"/>
              <a:t>Wat staat me nog te wachten?</a:t>
            </a:r>
          </a:p>
          <a:p>
            <a:pPr marL="0" indent="0">
              <a:buNone/>
            </a:pPr>
            <a:r>
              <a:rPr lang="nl-NL" dirty="0"/>
              <a:t>Op welke manier ga ik achteruit?</a:t>
            </a:r>
          </a:p>
          <a:p>
            <a:pPr marL="0" indent="0">
              <a:buNone/>
            </a:pPr>
            <a:endParaRPr lang="nl-NL" dirty="0"/>
          </a:p>
          <a:p>
            <a:pPr marL="0" indent="0">
              <a:buNone/>
            </a:pPr>
            <a:r>
              <a:rPr lang="nl-NL" dirty="0"/>
              <a:t>Wat…. Als….??</a:t>
            </a:r>
          </a:p>
          <a:p>
            <a:pPr marL="0" indent="0">
              <a:buNone/>
            </a:pPr>
            <a:endParaRPr lang="nl-NL" dirty="0"/>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276600" y="6356350"/>
            <a:ext cx="4876800"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474BA38E-D9AE-176B-DC49-7E7AEDC084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24548636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Impulsiviteit</a:t>
            </a:r>
          </a:p>
          <a:p>
            <a:pPr marL="0" indent="0">
              <a:buNone/>
            </a:pPr>
            <a:r>
              <a:rPr lang="nl-NL" dirty="0"/>
              <a:t>Impulscontrolestoornissen (gokken, seks, eten of spullen kopen)</a:t>
            </a:r>
          </a:p>
          <a:p>
            <a:pPr marL="0" indent="0">
              <a:buNone/>
            </a:pPr>
            <a:r>
              <a:rPr lang="nl-NL" dirty="0"/>
              <a:t>Herhalend (stereotiep) gedrag</a:t>
            </a:r>
          </a:p>
          <a:p>
            <a:pPr marL="0" indent="0">
              <a:buNone/>
            </a:pPr>
            <a:endParaRPr lang="nl-NL" dirty="0"/>
          </a:p>
          <a:p>
            <a:pPr marL="0" indent="0">
              <a:buNone/>
            </a:pPr>
            <a:r>
              <a:rPr lang="nl-NL" dirty="0"/>
              <a:t>Fascinatie met irrelevante activiteiten (</a:t>
            </a:r>
            <a:r>
              <a:rPr lang="nl-NL" dirty="0" err="1"/>
              <a:t>punding</a:t>
            </a:r>
            <a:r>
              <a:rPr lang="nl-NL" dirty="0"/>
              <a:t>)</a:t>
            </a:r>
          </a:p>
          <a:p>
            <a:pPr marL="0" indent="0">
              <a:buNone/>
            </a:pPr>
            <a:r>
              <a:rPr lang="nl-NL" dirty="0"/>
              <a:t>Levodopaverslaving (dopamine </a:t>
            </a:r>
            <a:r>
              <a:rPr lang="nl-NL" dirty="0" err="1"/>
              <a:t>dysregulatie</a:t>
            </a:r>
            <a:r>
              <a:rPr lang="nl-NL" dirty="0"/>
              <a:t> syndroom)</a:t>
            </a:r>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337169" y="6356350"/>
            <a:ext cx="4816231" cy="365125"/>
          </a:xfrm>
        </p:spPr>
        <p:txBody>
          <a:bodyPr/>
          <a:lstStyle/>
          <a:p>
            <a:r>
              <a:rPr lang="nl-NL"/>
              <a:t>Bron: Parkinsonvereniging; Ziekte van Parkinson, Duits en Leplow (2011)</a:t>
            </a:r>
          </a:p>
        </p:txBody>
      </p:sp>
      <p:pic>
        <p:nvPicPr>
          <p:cNvPr id="5" name="Tijdelijke aanduiding voor inhoud 3">
            <a:extLst>
              <a:ext uri="{FF2B5EF4-FFF2-40B4-BE49-F238E27FC236}">
                <a16:creationId xmlns:a16="http://schemas.microsoft.com/office/drawing/2014/main" id="{10D081A3-3A20-9422-03A0-834BD785DF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20562516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a:bodyPr>
          <a:lstStyle/>
          <a:p>
            <a:pPr marL="0" indent="0">
              <a:buNone/>
            </a:pPr>
            <a:r>
              <a:rPr lang="nl-NL" dirty="0"/>
              <a:t>Apathie</a:t>
            </a:r>
          </a:p>
          <a:p>
            <a:pPr marL="0" indent="0">
              <a:buNone/>
            </a:pPr>
            <a:endParaRPr lang="nl-NL" dirty="0"/>
          </a:p>
          <a:p>
            <a:pPr marL="0" indent="0">
              <a:buNone/>
            </a:pPr>
            <a:r>
              <a:rPr lang="nl-NL" dirty="0"/>
              <a:t>Verlies aan motivatie</a:t>
            </a:r>
          </a:p>
          <a:p>
            <a:pPr marL="0" indent="0">
              <a:buNone/>
            </a:pPr>
            <a:endParaRPr lang="nl-NL" dirty="0"/>
          </a:p>
          <a:p>
            <a:pPr marL="0" indent="0">
              <a:buNone/>
            </a:pPr>
            <a:r>
              <a:rPr lang="nl-NL" dirty="0"/>
              <a:t>Gevolg: </a:t>
            </a:r>
          </a:p>
          <a:p>
            <a:pPr marL="0" indent="0">
              <a:buNone/>
            </a:pPr>
            <a:r>
              <a:rPr lang="nl-NL" dirty="0"/>
              <a:t>Afname doelgericht denken en doelgerichte activiteit</a:t>
            </a:r>
          </a:p>
          <a:p>
            <a:pPr marL="0" indent="0">
              <a:buNone/>
            </a:pPr>
            <a:r>
              <a:rPr lang="nl-NL" dirty="0"/>
              <a:t>Afgenomen betrokkenheid</a:t>
            </a:r>
          </a:p>
          <a:p>
            <a:pPr marL="0" indent="0">
              <a:buNone/>
            </a:pPr>
            <a:r>
              <a:rPr lang="nl-NL" dirty="0"/>
              <a:t>Kán samenhangen met depressie, maar ook losstaand probleem</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305908" y="6356350"/>
            <a:ext cx="4847492"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1FBA7205-E682-944C-C730-EBCEC04269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610531" y="5699825"/>
            <a:ext cx="2513009" cy="1077004"/>
          </a:xfrm>
          <a:prstGeom prst="rect">
            <a:avLst/>
          </a:prstGeom>
          <a:noFill/>
        </p:spPr>
      </p:pic>
    </p:spTree>
    <p:extLst>
      <p:ext uri="{BB962C8B-B14F-4D97-AF65-F5344CB8AC3E}">
        <p14:creationId xmlns:p14="http://schemas.microsoft.com/office/powerpoint/2010/main" val="589921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a:bodyPr>
          <a:lstStyle/>
          <a:p>
            <a:pPr marL="0" indent="0">
              <a:buNone/>
            </a:pPr>
            <a:r>
              <a:rPr lang="nl-NL" dirty="0"/>
              <a:t>Problemen met denken en onthouden</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399692" y="6356350"/>
            <a:ext cx="4753708"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1EB6A8FE-451C-7BDD-71E0-03940040AB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16576754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a:bodyPr>
          <a:lstStyle/>
          <a:p>
            <a:pPr marL="0" indent="0">
              <a:buNone/>
            </a:pPr>
            <a:r>
              <a:rPr lang="nl-NL" dirty="0"/>
              <a:t>Problemen met denken en onthouden</a:t>
            </a:r>
          </a:p>
          <a:p>
            <a:pPr marL="0" indent="0">
              <a:buNone/>
            </a:pPr>
            <a:endParaRPr lang="nl-NL" dirty="0"/>
          </a:p>
          <a:p>
            <a:pPr marL="0" indent="0">
              <a:buNone/>
            </a:pPr>
            <a:r>
              <a:rPr lang="nl-NL" dirty="0"/>
              <a:t>Veel mensen met Parkinson krijgen problemen met denken en onthouden</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274646" y="6356350"/>
            <a:ext cx="4878754"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DA9F4035-D94F-13D2-EF6B-514A937FF8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22503581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a:bodyPr>
          <a:lstStyle/>
          <a:p>
            <a:pPr marL="0" indent="0">
              <a:buNone/>
            </a:pPr>
            <a:r>
              <a:rPr lang="nl-NL" dirty="0"/>
              <a:t>Problemen met denken en onthouden</a:t>
            </a:r>
          </a:p>
          <a:p>
            <a:pPr marL="0" indent="0">
              <a:buNone/>
            </a:pPr>
            <a:endParaRPr lang="nl-NL" dirty="0"/>
          </a:p>
          <a:p>
            <a:pPr marL="0" indent="0">
              <a:buNone/>
            </a:pPr>
            <a:r>
              <a:rPr lang="nl-NL" dirty="0"/>
              <a:t>Veel mensen met Parkinson krijgen problemen met denken en onthouden</a:t>
            </a:r>
          </a:p>
          <a:p>
            <a:pPr marL="0" indent="0">
              <a:buNone/>
            </a:pPr>
            <a:endParaRPr lang="nl-NL" dirty="0"/>
          </a:p>
          <a:p>
            <a:pPr marL="0" indent="0">
              <a:buNone/>
            </a:pPr>
            <a:r>
              <a:rPr lang="nl-NL" dirty="0"/>
              <a:t>Hierdoor gaan dingen moeilijker, zoals zoeken naar sleutels, uw telefoon gebruiken of het gebruik van het koffiezetapparaat</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23138" y="6356350"/>
            <a:ext cx="4730262" cy="365125"/>
          </a:xfrm>
        </p:spPr>
        <p:txBody>
          <a:bodyPr/>
          <a:lstStyle/>
          <a:p>
            <a:r>
              <a:rPr lang="nl-NL"/>
              <a:t>Bron: Parkinsonvereniging; Ziekte van Parkinson, Duits en Leplow (2011)</a:t>
            </a:r>
          </a:p>
        </p:txBody>
      </p:sp>
      <p:pic>
        <p:nvPicPr>
          <p:cNvPr id="5" name="Tijdelijke aanduiding voor inhoud 3">
            <a:extLst>
              <a:ext uri="{FF2B5EF4-FFF2-40B4-BE49-F238E27FC236}">
                <a16:creationId xmlns:a16="http://schemas.microsoft.com/office/drawing/2014/main" id="{01A387FF-8367-F632-64DD-CB9B2C73F2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677469" y="5191054"/>
            <a:ext cx="2568993" cy="1100997"/>
          </a:xfrm>
          <a:prstGeom prst="rect">
            <a:avLst/>
          </a:prstGeom>
          <a:noFill/>
        </p:spPr>
      </p:pic>
    </p:spTree>
    <p:extLst>
      <p:ext uri="{BB962C8B-B14F-4D97-AF65-F5344CB8AC3E}">
        <p14:creationId xmlns:p14="http://schemas.microsoft.com/office/powerpoint/2010/main" val="35664680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a:bodyPr>
          <a:lstStyle/>
          <a:p>
            <a:pPr marL="0" indent="0">
              <a:buNone/>
            </a:pPr>
            <a:r>
              <a:rPr lang="nl-NL" dirty="0"/>
              <a:t>Er ontstaan ook problemen met de dagelijkse gang van zaken zoals boodschappen doen, koken en de financiën</a:t>
            </a:r>
          </a:p>
          <a:p>
            <a:pPr marL="0" indent="0">
              <a:buNone/>
            </a:pPr>
            <a:endParaRPr lang="nl-NL" dirty="0"/>
          </a:p>
          <a:p>
            <a:pPr marL="0" indent="0">
              <a:buNone/>
            </a:pPr>
            <a:r>
              <a:rPr lang="nl-NL" dirty="0"/>
              <a:t>Praten of iets uitleggen gaat moeilijker</a:t>
            </a:r>
          </a:p>
          <a:p>
            <a:pPr marL="0" indent="0">
              <a:buNone/>
            </a:pPr>
            <a:endParaRPr lang="nl-NL" dirty="0"/>
          </a:p>
          <a:p>
            <a:pPr marL="0" indent="0">
              <a:buNone/>
            </a:pPr>
            <a:r>
              <a:rPr lang="nl-NL" dirty="0"/>
              <a:t>Het denken gaat trager</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204308" y="6310312"/>
            <a:ext cx="4949092" cy="365125"/>
          </a:xfrm>
        </p:spPr>
        <p:txBody>
          <a:bodyPr/>
          <a:lstStyle/>
          <a:p>
            <a:r>
              <a:rPr lang="nl-NL"/>
              <a:t>Bron: Parkinsonvereniging; Ziekte van Parkinson, Duits en Leplow (2011)</a:t>
            </a:r>
          </a:p>
        </p:txBody>
      </p:sp>
      <p:pic>
        <p:nvPicPr>
          <p:cNvPr id="5" name="Tijdelijke aanduiding voor inhoud 3">
            <a:extLst>
              <a:ext uri="{FF2B5EF4-FFF2-40B4-BE49-F238E27FC236}">
                <a16:creationId xmlns:a16="http://schemas.microsoft.com/office/drawing/2014/main" id="{116461F0-AB0A-545E-FC3F-9133FD35E3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8354221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a:bodyPr>
          <a:lstStyle/>
          <a:p>
            <a:pPr marL="0" indent="0">
              <a:buNone/>
            </a:pPr>
            <a:r>
              <a:rPr lang="nl-NL" dirty="0"/>
              <a:t>Hallucinaties en wanen</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274646" y="6356350"/>
            <a:ext cx="4878754" cy="365125"/>
          </a:xfrm>
        </p:spPr>
        <p:txBody>
          <a:bodyPr/>
          <a:lstStyle/>
          <a:p>
            <a:r>
              <a:rPr lang="nl-NL"/>
              <a:t>Bron: Parkinsonvereniging; Ziekte van Parkinson, Duits en Leplow (2011)</a:t>
            </a:r>
          </a:p>
        </p:txBody>
      </p:sp>
      <p:pic>
        <p:nvPicPr>
          <p:cNvPr id="5" name="Tijdelijke aanduiding voor inhoud 3">
            <a:extLst>
              <a:ext uri="{FF2B5EF4-FFF2-40B4-BE49-F238E27FC236}">
                <a16:creationId xmlns:a16="http://schemas.microsoft.com/office/drawing/2014/main" id="{7DF3B880-576A-8E82-FAF2-316A0CA27A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34596047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a:bodyPr>
          <a:lstStyle/>
          <a:p>
            <a:pPr marL="0" indent="0">
              <a:buNone/>
            </a:pPr>
            <a:endParaRPr lang="nl-NL" dirty="0"/>
          </a:p>
          <a:p>
            <a:pPr marL="0" indent="0">
              <a:buNone/>
            </a:pPr>
            <a:r>
              <a:rPr lang="nl-NL" dirty="0"/>
              <a:t>Hallucinaties (het waarnemen van dingen die er niet echt zijn) </a:t>
            </a:r>
          </a:p>
          <a:p>
            <a:pPr marL="0" indent="0">
              <a:buNone/>
            </a:pPr>
            <a:r>
              <a:rPr lang="nl-NL" dirty="0"/>
              <a:t>Wanen (zoals achterdocht)</a:t>
            </a:r>
          </a:p>
          <a:p>
            <a:pPr marL="0" indent="0">
              <a:buNone/>
            </a:pPr>
            <a:endParaRPr lang="nl-NL" dirty="0"/>
          </a:p>
          <a:p>
            <a:pPr marL="0" indent="0">
              <a:buNone/>
            </a:pPr>
            <a:r>
              <a:rPr lang="nl-NL" dirty="0"/>
              <a:t>kunnen bij de ziekte van Parkinson voorkomen</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4400" y="6356350"/>
            <a:ext cx="4699000"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81E15FE8-88BE-3CBF-A66C-DBCD2C87D5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36257692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a:bodyPr>
          <a:lstStyle/>
          <a:p>
            <a:pPr marL="0" indent="0">
              <a:buNone/>
            </a:pPr>
            <a:r>
              <a:rPr lang="nl-NL" dirty="0"/>
              <a:t>Hallucinaties en wanen</a:t>
            </a:r>
          </a:p>
          <a:p>
            <a:pPr marL="0" indent="0">
              <a:buNone/>
            </a:pPr>
            <a:endParaRPr lang="nl-NL" dirty="0"/>
          </a:p>
          <a:p>
            <a:pPr marL="0" indent="0">
              <a:buNone/>
            </a:pPr>
            <a:r>
              <a:rPr lang="nl-NL" dirty="0"/>
              <a:t>Mogelijke oorzaken:</a:t>
            </a:r>
          </a:p>
          <a:p>
            <a:pPr marL="0" indent="0">
              <a:buNone/>
            </a:pPr>
            <a:r>
              <a:rPr lang="nl-NL" dirty="0"/>
              <a:t>Gebruik van parkinsonmedicatie</a:t>
            </a:r>
          </a:p>
          <a:p>
            <a:pPr marL="0" indent="0">
              <a:buNone/>
            </a:pPr>
            <a:r>
              <a:rPr lang="nl-NL" dirty="0"/>
              <a:t>Cognitieve achteruitgang</a:t>
            </a:r>
          </a:p>
          <a:p>
            <a:pPr marL="0" indent="0">
              <a:buNone/>
            </a:pPr>
            <a:r>
              <a:rPr lang="nl-NL" dirty="0"/>
              <a:t>Delier (infectie, operatie, ziekenhuisopname of reactie op medicijnen)</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15323" y="6356350"/>
            <a:ext cx="4738077"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4DF63450-7760-6D07-3A73-C8B7BDF238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465302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B068FC-2570-3AE1-B04E-36C6894E8882}"/>
              </a:ext>
            </a:extLst>
          </p:cNvPr>
          <p:cNvSpPr>
            <a:spLocks noGrp="1"/>
          </p:cNvSpPr>
          <p:nvPr>
            <p:ph type="title"/>
          </p:nvPr>
        </p:nvSpPr>
        <p:spPr/>
        <p:txBody>
          <a:bodyPr>
            <a:normAutofit/>
          </a:bodyPr>
          <a:lstStyle/>
          <a:p>
            <a:r>
              <a:rPr lang="nl-NL" b="1" dirty="0"/>
              <a:t>Symptomen en klachten</a:t>
            </a:r>
          </a:p>
        </p:txBody>
      </p:sp>
      <p:sp>
        <p:nvSpPr>
          <p:cNvPr id="3" name="Tijdelijke aanduiding voor inhoud 2">
            <a:extLst>
              <a:ext uri="{FF2B5EF4-FFF2-40B4-BE49-F238E27FC236}">
                <a16:creationId xmlns:a16="http://schemas.microsoft.com/office/drawing/2014/main" id="{93E01FF3-0E50-6861-C314-D4D3249CBA30}"/>
              </a:ext>
            </a:extLst>
          </p:cNvPr>
          <p:cNvSpPr>
            <a:spLocks noGrp="1"/>
          </p:cNvSpPr>
          <p:nvPr>
            <p:ph idx="1"/>
          </p:nvPr>
        </p:nvSpPr>
        <p:spPr/>
        <p:txBody>
          <a:bodyPr>
            <a:normAutofit/>
          </a:bodyPr>
          <a:lstStyle/>
          <a:p>
            <a:r>
              <a:rPr lang="nl-NL" dirty="0"/>
              <a:t>Verandering in bewegen</a:t>
            </a:r>
          </a:p>
          <a:p>
            <a:endParaRPr lang="nl-NL" dirty="0"/>
          </a:p>
          <a:p>
            <a:pPr marL="0" indent="0">
              <a:buNone/>
            </a:pPr>
            <a:r>
              <a:rPr lang="nl-NL" dirty="0"/>
              <a:t>Trager, bewegingen kleiner, stijfheid, beven, struikelen</a:t>
            </a:r>
          </a:p>
        </p:txBody>
      </p:sp>
      <p:pic>
        <p:nvPicPr>
          <p:cNvPr id="4" name="Tijdelijke aanduiding voor inhoud 3">
            <a:extLst>
              <a:ext uri="{FF2B5EF4-FFF2-40B4-BE49-F238E27FC236}">
                <a16:creationId xmlns:a16="http://schemas.microsoft.com/office/drawing/2014/main" id="{E4443853-20CF-1660-CBD2-B49F064C8F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15824" y="5061057"/>
            <a:ext cx="2799377" cy="1199733"/>
          </a:xfrm>
          <a:prstGeom prst="rect">
            <a:avLst/>
          </a:prstGeom>
          <a:noFill/>
        </p:spPr>
      </p:pic>
      <p:sp>
        <p:nvSpPr>
          <p:cNvPr id="5" name="Tijdelijke aanduiding voor voettekst 4">
            <a:extLst>
              <a:ext uri="{FF2B5EF4-FFF2-40B4-BE49-F238E27FC236}">
                <a16:creationId xmlns:a16="http://schemas.microsoft.com/office/drawing/2014/main" id="{85D705FA-DA74-123E-DE38-885A37B8BCB0}"/>
              </a:ext>
            </a:extLst>
          </p:cNvPr>
          <p:cNvSpPr>
            <a:spLocks noGrp="1"/>
          </p:cNvSpPr>
          <p:nvPr>
            <p:ph type="ftr" sz="quarter" idx="11"/>
          </p:nvPr>
        </p:nvSpPr>
        <p:spPr>
          <a:xfrm>
            <a:off x="3254829" y="6356350"/>
            <a:ext cx="4898571" cy="365125"/>
          </a:xfrm>
        </p:spPr>
        <p:txBody>
          <a:bodyPr/>
          <a:lstStyle/>
          <a:p>
            <a:r>
              <a:rPr lang="nl-NL" dirty="0"/>
              <a:t>Bron: Parkinsonvereniging; Ziekte van Parkinson, Duits en </a:t>
            </a:r>
            <a:r>
              <a:rPr lang="nl-NL" dirty="0" err="1"/>
              <a:t>Leplow</a:t>
            </a:r>
            <a:r>
              <a:rPr lang="nl-NL" dirty="0"/>
              <a:t> (2011)</a:t>
            </a:r>
          </a:p>
        </p:txBody>
      </p:sp>
    </p:spTree>
    <p:extLst>
      <p:ext uri="{BB962C8B-B14F-4D97-AF65-F5344CB8AC3E}">
        <p14:creationId xmlns:p14="http://schemas.microsoft.com/office/powerpoint/2010/main" val="26504269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fontScale="92500" lnSpcReduction="10000"/>
          </a:bodyPr>
          <a:lstStyle/>
          <a:p>
            <a:pPr marL="0" indent="0">
              <a:buNone/>
            </a:pPr>
            <a:r>
              <a:rPr lang="nl-NL" dirty="0"/>
              <a:t>Hallucinaties en wanen</a:t>
            </a:r>
          </a:p>
          <a:p>
            <a:pPr marL="0" indent="0">
              <a:buNone/>
            </a:pPr>
            <a:endParaRPr lang="nl-NL" dirty="0"/>
          </a:p>
          <a:p>
            <a:pPr marL="0" indent="0">
              <a:buNone/>
            </a:pPr>
            <a:r>
              <a:rPr lang="nl-NL" dirty="0"/>
              <a:t>Mogelijke oorzaken:</a:t>
            </a:r>
          </a:p>
          <a:p>
            <a:pPr marL="0" indent="0">
              <a:buNone/>
            </a:pPr>
            <a:r>
              <a:rPr lang="nl-NL" dirty="0"/>
              <a:t>Gebruik van parkinsonmedicatie</a:t>
            </a:r>
          </a:p>
          <a:p>
            <a:pPr marL="0" indent="0">
              <a:buNone/>
            </a:pPr>
            <a:r>
              <a:rPr lang="nl-NL" dirty="0"/>
              <a:t>Cognitieve achteruitgang</a:t>
            </a:r>
          </a:p>
          <a:p>
            <a:pPr marL="0" indent="0">
              <a:buNone/>
            </a:pPr>
            <a:r>
              <a:rPr lang="nl-NL" dirty="0"/>
              <a:t>Delier (infectie, operatie, ziekenhuisopname of reactie op medicijnen)</a:t>
            </a:r>
          </a:p>
          <a:p>
            <a:pPr marL="0" indent="0">
              <a:buNone/>
            </a:pPr>
            <a:endParaRPr lang="nl-NL" dirty="0"/>
          </a:p>
          <a:p>
            <a:pPr marL="0" indent="0">
              <a:buNone/>
            </a:pPr>
            <a:r>
              <a:rPr lang="nl-NL" dirty="0"/>
              <a:t>Behandeling: </a:t>
            </a:r>
          </a:p>
          <a:p>
            <a:pPr marL="0" indent="0">
              <a:buNone/>
            </a:pPr>
            <a:r>
              <a:rPr lang="nl-NL" dirty="0"/>
              <a:t>Aanpassing medicatie of het starten van </a:t>
            </a:r>
            <a:r>
              <a:rPr lang="nl-NL" dirty="0" err="1"/>
              <a:t>antipsychotische</a:t>
            </a:r>
            <a:r>
              <a:rPr lang="nl-NL" dirty="0"/>
              <a:t> medicatie kan de psychotische klachten snel doen verminderen of laten verdwijnen</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360615" y="6356350"/>
            <a:ext cx="4792785"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061CB9E3-F277-A0BE-7E75-179CE6AC33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769151" y="5816421"/>
            <a:ext cx="2111792" cy="905054"/>
          </a:xfrm>
          <a:prstGeom prst="rect">
            <a:avLst/>
          </a:prstGeom>
          <a:noFill/>
        </p:spPr>
      </p:pic>
    </p:spTree>
    <p:extLst>
      <p:ext uri="{BB962C8B-B14F-4D97-AF65-F5344CB8AC3E}">
        <p14:creationId xmlns:p14="http://schemas.microsoft.com/office/powerpoint/2010/main" val="40622117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a:bodyPr>
          <a:lstStyle/>
          <a:p>
            <a:pPr marL="0" indent="0">
              <a:buNone/>
            </a:pPr>
            <a:r>
              <a:rPr lang="nl-NL" dirty="0"/>
              <a:t>Stress</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290277" y="6310312"/>
            <a:ext cx="4863123" cy="365125"/>
          </a:xfrm>
        </p:spPr>
        <p:txBody>
          <a:bodyPr/>
          <a:lstStyle/>
          <a:p>
            <a:r>
              <a:rPr lang="nl-NL"/>
              <a:t>Bron: Parkinsonvereniging; Ziekte van Parkinson, Duits en Leplow (2011)</a:t>
            </a:r>
          </a:p>
        </p:txBody>
      </p:sp>
      <p:pic>
        <p:nvPicPr>
          <p:cNvPr id="5" name="Tijdelijke aanduiding voor inhoud 3">
            <a:extLst>
              <a:ext uri="{FF2B5EF4-FFF2-40B4-BE49-F238E27FC236}">
                <a16:creationId xmlns:a16="http://schemas.microsoft.com/office/drawing/2014/main" id="{E086BADE-5007-5F72-2C31-AF98D8DBF9D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30454935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a:bodyPr>
          <a:lstStyle/>
          <a:p>
            <a:pPr marL="0" indent="0">
              <a:buNone/>
            </a:pPr>
            <a:r>
              <a:rPr lang="nl-NL" dirty="0"/>
              <a:t>Stress</a:t>
            </a:r>
          </a:p>
          <a:p>
            <a:pPr marL="0" indent="0">
              <a:buNone/>
            </a:pPr>
            <a:endParaRPr lang="nl-NL" dirty="0"/>
          </a:p>
          <a:p>
            <a:pPr marL="0" indent="0">
              <a:buNone/>
            </a:pPr>
            <a:r>
              <a:rPr lang="nl-NL" dirty="0"/>
              <a:t>Invloed van psychologische stress op de ziekte opmerkelijk</a:t>
            </a:r>
          </a:p>
          <a:p>
            <a:pPr marL="0" indent="0">
              <a:buNone/>
            </a:pPr>
            <a:endParaRPr lang="nl-NL" dirty="0"/>
          </a:p>
          <a:p>
            <a:pPr marL="0" indent="0">
              <a:buNone/>
            </a:pPr>
            <a:r>
              <a:rPr lang="nl-NL" dirty="0"/>
              <a:t>Parkinsonpatiënten lijken extra gevoelig voor stress</a:t>
            </a:r>
          </a:p>
          <a:p>
            <a:pPr marL="0" indent="0">
              <a:buNone/>
            </a:pPr>
            <a:endParaRPr lang="nl-NL" dirty="0"/>
          </a:p>
          <a:p>
            <a:pPr marL="0" indent="0">
              <a:buNone/>
            </a:pPr>
            <a:r>
              <a:rPr lang="nl-NL" dirty="0"/>
              <a:t>Klachten nemen in stressvolle situaties vaak toe</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259015" y="6356350"/>
            <a:ext cx="4894385"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836800F5-A893-C1EB-4EE7-35FE9E14BB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37014998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a:bodyPr>
          <a:lstStyle/>
          <a:p>
            <a:pPr marL="0" indent="0">
              <a:buNone/>
            </a:pPr>
            <a:r>
              <a:rPr lang="nl-NL" dirty="0"/>
              <a:t>Stress</a:t>
            </a:r>
          </a:p>
          <a:p>
            <a:pPr marL="0" indent="0">
              <a:buNone/>
            </a:pPr>
            <a:endParaRPr lang="nl-NL" dirty="0"/>
          </a:p>
          <a:p>
            <a:pPr marL="0" indent="0">
              <a:buNone/>
            </a:pPr>
            <a:r>
              <a:rPr lang="nl-NL" dirty="0"/>
              <a:t>Idee is dat dit komt door verstoring van de dopamine en van het hormoon noradrenaline</a:t>
            </a:r>
          </a:p>
          <a:p>
            <a:pPr marL="0" indent="0">
              <a:buNone/>
            </a:pPr>
            <a:endParaRPr lang="nl-NL" dirty="0"/>
          </a:p>
          <a:p>
            <a:pPr marL="0" indent="0">
              <a:buNone/>
            </a:pPr>
            <a:r>
              <a:rPr lang="nl-NL" dirty="0"/>
              <a:t>Door stress neemt tremor toe</a:t>
            </a:r>
          </a:p>
          <a:p>
            <a:pPr marL="0" indent="0">
              <a:buNone/>
            </a:pPr>
            <a:endParaRPr lang="nl-NL" dirty="0"/>
          </a:p>
          <a:p>
            <a:pPr marL="0" indent="0">
              <a:buNone/>
            </a:pPr>
            <a:r>
              <a:rPr lang="nl-NL" dirty="0"/>
              <a:t>Door stress neemt effectiviteit Parkinson medicatie af</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352800" y="6356350"/>
            <a:ext cx="4800600"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69391133-F491-CB59-3084-07E5CFE015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724122" y="5211048"/>
            <a:ext cx="2522340" cy="1081003"/>
          </a:xfrm>
          <a:prstGeom prst="rect">
            <a:avLst/>
          </a:prstGeom>
          <a:noFill/>
        </p:spPr>
      </p:pic>
    </p:spTree>
    <p:extLst>
      <p:ext uri="{BB962C8B-B14F-4D97-AF65-F5344CB8AC3E}">
        <p14:creationId xmlns:p14="http://schemas.microsoft.com/office/powerpoint/2010/main" val="2874464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Omgang 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De gevolgen van de ziekte van Parkinson voor iedereen verschillend</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320143" y="6356350"/>
            <a:ext cx="4833257" cy="365125"/>
          </a:xfrm>
        </p:spPr>
        <p:txBody>
          <a:bodyPr/>
          <a:lstStyle/>
          <a:p>
            <a:r>
              <a:rPr lang="nl-NL"/>
              <a:t>Bron: Parkinsonvereniging; Ziekte van Parkinson, Duits en Leplow (2011)</a:t>
            </a:r>
          </a:p>
        </p:txBody>
      </p:sp>
      <p:pic>
        <p:nvPicPr>
          <p:cNvPr id="5" name="Tijdelijke aanduiding voor inhoud 3">
            <a:extLst>
              <a:ext uri="{FF2B5EF4-FFF2-40B4-BE49-F238E27FC236}">
                <a16:creationId xmlns:a16="http://schemas.microsoft.com/office/drawing/2014/main" id="{AC77864B-14C7-03BE-AA0D-F5253F6B39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24093472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Omgang 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De gevolgen van de ziekte van Parkinson voor iedereen verschillend</a:t>
            </a:r>
          </a:p>
          <a:p>
            <a:pPr marL="0" indent="0">
              <a:buNone/>
            </a:pPr>
            <a:endParaRPr lang="nl-NL" dirty="0"/>
          </a:p>
          <a:p>
            <a:pPr marL="0" indent="0">
              <a:buNone/>
            </a:pPr>
            <a:r>
              <a:rPr lang="nl-NL" dirty="0"/>
              <a:t>De gevolgen van de ziekte van Parkinson kunnen beperkingen met zich mee brengen</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320143" y="6356350"/>
            <a:ext cx="4833257" cy="365125"/>
          </a:xfrm>
        </p:spPr>
        <p:txBody>
          <a:bodyPr/>
          <a:lstStyle/>
          <a:p>
            <a:r>
              <a:rPr lang="nl-NL"/>
              <a:t>Bron: Parkinsonvereniging; Ziekte van Parkinson, Duits en Leplow (2011)</a:t>
            </a:r>
          </a:p>
        </p:txBody>
      </p:sp>
      <p:pic>
        <p:nvPicPr>
          <p:cNvPr id="5" name="Tijdelijke aanduiding voor inhoud 3">
            <a:extLst>
              <a:ext uri="{FF2B5EF4-FFF2-40B4-BE49-F238E27FC236}">
                <a16:creationId xmlns:a16="http://schemas.microsoft.com/office/drawing/2014/main" id="{AC77864B-14C7-03BE-AA0D-F5253F6B39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39906913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Omgang 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De gevolgen van de ziekte van Parkinson zijn voor iedereen verschillend</a:t>
            </a:r>
          </a:p>
          <a:p>
            <a:pPr marL="0" indent="0">
              <a:buNone/>
            </a:pPr>
            <a:endParaRPr lang="nl-NL" dirty="0"/>
          </a:p>
          <a:p>
            <a:pPr marL="0" indent="0">
              <a:buNone/>
            </a:pPr>
            <a:r>
              <a:rPr lang="nl-NL" dirty="0"/>
              <a:t>De gevolgen van de ziekte van Parkinson kunnen beperkingen met zich mee brengen</a:t>
            </a:r>
          </a:p>
          <a:p>
            <a:pPr marL="0" indent="0">
              <a:buNone/>
            </a:pPr>
            <a:endParaRPr lang="nl-NL" dirty="0"/>
          </a:p>
          <a:p>
            <a:pPr marL="0" indent="0">
              <a:buNone/>
            </a:pPr>
            <a:r>
              <a:rPr lang="nl-NL" dirty="0"/>
              <a:t>Naast medicatie is </a:t>
            </a:r>
            <a:r>
              <a:rPr lang="nl-NL" b="1" dirty="0"/>
              <a:t>HOE</a:t>
            </a:r>
            <a:r>
              <a:rPr lang="nl-NL" dirty="0"/>
              <a:t> je met de ziekte omgaat zeker bepalend</a:t>
            </a:r>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320143" y="6356350"/>
            <a:ext cx="4833257" cy="365125"/>
          </a:xfrm>
        </p:spPr>
        <p:txBody>
          <a:bodyPr/>
          <a:lstStyle/>
          <a:p>
            <a:r>
              <a:rPr lang="nl-NL"/>
              <a:t>Bron: Parkinsonvereniging; Ziekte van Parkinson, Duits en Leplow (2011)</a:t>
            </a:r>
          </a:p>
        </p:txBody>
      </p:sp>
      <p:pic>
        <p:nvPicPr>
          <p:cNvPr id="5" name="Tijdelijke aanduiding voor inhoud 3">
            <a:extLst>
              <a:ext uri="{FF2B5EF4-FFF2-40B4-BE49-F238E27FC236}">
                <a16:creationId xmlns:a16="http://schemas.microsoft.com/office/drawing/2014/main" id="{AC77864B-14C7-03BE-AA0D-F5253F6B39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30133844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Omgang 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endParaRPr lang="nl-NL" dirty="0"/>
          </a:p>
          <a:p>
            <a:pPr marL="0" indent="0">
              <a:buNone/>
            </a:pPr>
            <a:r>
              <a:rPr lang="nl-NL" dirty="0"/>
              <a:t>Wat zijn je coping strategieën? </a:t>
            </a:r>
          </a:p>
          <a:p>
            <a:pPr marL="0" indent="0">
              <a:buNone/>
            </a:pPr>
            <a:endParaRPr lang="nl-NL" dirty="0"/>
          </a:p>
          <a:p>
            <a:pPr marL="0" indent="0">
              <a:buNone/>
            </a:pPr>
            <a:r>
              <a:rPr lang="nl-NL" dirty="0"/>
              <a:t>Dat wil zeggen:</a:t>
            </a:r>
          </a:p>
          <a:p>
            <a:pPr marL="0" indent="0">
              <a:buNone/>
            </a:pPr>
            <a:endParaRPr lang="nl-NL" dirty="0"/>
          </a:p>
          <a:p>
            <a:pPr marL="0" indent="0">
              <a:buNone/>
            </a:pPr>
            <a:r>
              <a:rPr lang="nl-NL" dirty="0"/>
              <a:t>Hoe ga je met problemen om? </a:t>
            </a:r>
          </a:p>
          <a:p>
            <a:pPr marL="0" indent="0">
              <a:buNone/>
            </a:pPr>
            <a:endParaRPr lang="nl-NL" dirty="0"/>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5634005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Omgang 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Coping</a:t>
            </a:r>
          </a:p>
          <a:p>
            <a:pPr marL="0" indent="0">
              <a:buNone/>
            </a:pPr>
            <a:endParaRPr lang="nl-NL" dirty="0"/>
          </a:p>
          <a:p>
            <a:pPr marL="0" indent="0">
              <a:buNone/>
            </a:pPr>
            <a:r>
              <a:rPr lang="nl-NL" dirty="0"/>
              <a:t>Steek je je kop in het zand?</a:t>
            </a:r>
          </a:p>
          <a:p>
            <a:pPr marL="0" indent="0">
              <a:buNone/>
            </a:pPr>
            <a:r>
              <a:rPr lang="nl-NL" dirty="0"/>
              <a:t>Denk je: gaat wel weer over?</a:t>
            </a:r>
          </a:p>
          <a:p>
            <a:pPr marL="0" indent="0">
              <a:buNone/>
            </a:pPr>
            <a:r>
              <a:rPr lang="nl-NL" dirty="0"/>
              <a:t>Wil je alles weten over de ziekte?</a:t>
            </a:r>
          </a:p>
          <a:p>
            <a:pPr marL="0" indent="0">
              <a:buNone/>
            </a:pPr>
            <a:r>
              <a:rPr lang="nl-NL" dirty="0"/>
              <a:t>Ben je van aanpakken en doorgaan en negeer je (logische) gevoelens?</a:t>
            </a:r>
          </a:p>
          <a:p>
            <a:pPr marL="0" indent="0">
              <a:buNone/>
            </a:pPr>
            <a:endParaRPr lang="nl-NL" dirty="0"/>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22559419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Omgang 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lnSpcReduction="10000"/>
          </a:bodyPr>
          <a:lstStyle/>
          <a:p>
            <a:pPr marL="0" indent="0">
              <a:buNone/>
            </a:pPr>
            <a:r>
              <a:rPr lang="nl-NL" dirty="0"/>
              <a:t>Karakter speelt ook een rol</a:t>
            </a:r>
          </a:p>
          <a:p>
            <a:pPr marL="0" indent="0">
              <a:buNone/>
            </a:pPr>
            <a:endParaRPr lang="nl-NL" dirty="0"/>
          </a:p>
          <a:p>
            <a:pPr marL="0" indent="0">
              <a:buNone/>
            </a:pPr>
            <a:r>
              <a:rPr lang="nl-NL" dirty="0"/>
              <a:t>Ben je van nature op jezelf of juist gericht op de buitenwereld?</a:t>
            </a:r>
          </a:p>
          <a:p>
            <a:pPr marL="0" indent="0">
              <a:buNone/>
            </a:pPr>
            <a:endParaRPr lang="nl-NL" dirty="0"/>
          </a:p>
          <a:p>
            <a:pPr marL="0" indent="0">
              <a:buNone/>
            </a:pPr>
            <a:r>
              <a:rPr lang="nl-NL" dirty="0"/>
              <a:t>Is het glas halfvol of is het glas halfleeg?</a:t>
            </a:r>
          </a:p>
          <a:p>
            <a:pPr marL="0" indent="0">
              <a:buNone/>
            </a:pPr>
            <a:endParaRPr lang="nl-NL" dirty="0"/>
          </a:p>
          <a:p>
            <a:pPr marL="0" indent="0">
              <a:buNone/>
            </a:pPr>
            <a:r>
              <a:rPr lang="nl-NL" dirty="0"/>
              <a:t>Wat zijn je leerervaringen in het leven?</a:t>
            </a:r>
          </a:p>
          <a:p>
            <a:pPr marL="0" indent="0">
              <a:buNone/>
            </a:pPr>
            <a:endParaRPr lang="nl-NL" dirty="0"/>
          </a:p>
          <a:p>
            <a:pPr marL="0" indent="0">
              <a:buNone/>
            </a:pPr>
            <a:r>
              <a:rPr lang="nl-NL" dirty="0"/>
              <a:t>Wat heb je van huis uit meegekregen?</a:t>
            </a:r>
          </a:p>
          <a:p>
            <a:pPr marL="0" indent="0">
              <a:buNone/>
            </a:pPr>
            <a:endParaRPr lang="nl-NL" dirty="0"/>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587425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B068FC-2570-3AE1-B04E-36C6894E8882}"/>
              </a:ext>
            </a:extLst>
          </p:cNvPr>
          <p:cNvSpPr>
            <a:spLocks noGrp="1"/>
          </p:cNvSpPr>
          <p:nvPr>
            <p:ph type="title"/>
          </p:nvPr>
        </p:nvSpPr>
        <p:spPr>
          <a:xfrm>
            <a:off x="838200" y="396387"/>
            <a:ext cx="10515600" cy="1325563"/>
          </a:xfrm>
        </p:spPr>
        <p:txBody>
          <a:bodyPr>
            <a:normAutofit/>
          </a:bodyPr>
          <a:lstStyle/>
          <a:p>
            <a:r>
              <a:rPr lang="nl-NL" b="1" dirty="0"/>
              <a:t>Symptomen en klachten</a:t>
            </a:r>
          </a:p>
        </p:txBody>
      </p:sp>
      <p:sp>
        <p:nvSpPr>
          <p:cNvPr id="3" name="Tijdelijke aanduiding voor inhoud 2">
            <a:extLst>
              <a:ext uri="{FF2B5EF4-FFF2-40B4-BE49-F238E27FC236}">
                <a16:creationId xmlns:a16="http://schemas.microsoft.com/office/drawing/2014/main" id="{93E01FF3-0E50-6861-C314-D4D3249CBA30}"/>
              </a:ext>
            </a:extLst>
          </p:cNvPr>
          <p:cNvSpPr>
            <a:spLocks noGrp="1"/>
          </p:cNvSpPr>
          <p:nvPr>
            <p:ph idx="1"/>
          </p:nvPr>
        </p:nvSpPr>
        <p:spPr/>
        <p:txBody>
          <a:bodyPr/>
          <a:lstStyle/>
          <a:p>
            <a:r>
              <a:rPr lang="nl-NL" dirty="0"/>
              <a:t>Verandering in bewegen</a:t>
            </a:r>
          </a:p>
          <a:p>
            <a:pPr marL="0" indent="0">
              <a:buNone/>
            </a:pPr>
            <a:endParaRPr lang="nl-NL" dirty="0"/>
          </a:p>
          <a:p>
            <a:r>
              <a:rPr lang="nl-NL" dirty="0"/>
              <a:t>Verandering in lijf</a:t>
            </a:r>
          </a:p>
          <a:p>
            <a:pPr marL="0" indent="0">
              <a:buNone/>
            </a:pPr>
            <a:endParaRPr lang="nl-NL" dirty="0"/>
          </a:p>
        </p:txBody>
      </p:sp>
      <p:pic>
        <p:nvPicPr>
          <p:cNvPr id="5" name="Tijdelijke aanduiding voor inhoud 3">
            <a:extLst>
              <a:ext uri="{FF2B5EF4-FFF2-40B4-BE49-F238E27FC236}">
                <a16:creationId xmlns:a16="http://schemas.microsoft.com/office/drawing/2014/main" id="{059E2831-B51A-175E-FA65-009CAA3985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15824" y="5061057"/>
            <a:ext cx="2799377" cy="1199733"/>
          </a:xfrm>
          <a:prstGeom prst="rect">
            <a:avLst/>
          </a:prstGeom>
          <a:noFill/>
        </p:spPr>
      </p:pic>
      <p:sp>
        <p:nvSpPr>
          <p:cNvPr id="6" name="Tijdelijke aanduiding voor voettekst 5">
            <a:extLst>
              <a:ext uri="{FF2B5EF4-FFF2-40B4-BE49-F238E27FC236}">
                <a16:creationId xmlns:a16="http://schemas.microsoft.com/office/drawing/2014/main" id="{E8C3A7DC-8334-894E-C3C4-90E2737D47F7}"/>
              </a:ext>
            </a:extLst>
          </p:cNvPr>
          <p:cNvSpPr>
            <a:spLocks noGrp="1"/>
          </p:cNvSpPr>
          <p:nvPr>
            <p:ph type="ftr" sz="quarter" idx="11"/>
          </p:nvPr>
        </p:nvSpPr>
        <p:spPr>
          <a:xfrm>
            <a:off x="3298371" y="6356350"/>
            <a:ext cx="4855029" cy="365125"/>
          </a:xfrm>
        </p:spPr>
        <p:txBody>
          <a:bodyPr/>
          <a:lstStyle/>
          <a:p>
            <a:r>
              <a:rPr lang="nl-NL" dirty="0"/>
              <a:t>Bron: Parkinsonvereniging; Ziekte van Parkinson, Duits en </a:t>
            </a:r>
            <a:r>
              <a:rPr lang="nl-NL" dirty="0" err="1"/>
              <a:t>Leplow</a:t>
            </a:r>
            <a:r>
              <a:rPr lang="nl-NL" dirty="0"/>
              <a:t> (2011)</a:t>
            </a:r>
          </a:p>
        </p:txBody>
      </p:sp>
    </p:spTree>
    <p:extLst>
      <p:ext uri="{BB962C8B-B14F-4D97-AF65-F5344CB8AC3E}">
        <p14:creationId xmlns:p14="http://schemas.microsoft.com/office/powerpoint/2010/main" val="8203738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Omgang 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De ziekte van Parkinson brengt met zich mee dat je je op de een of andere manier moet aanpassen aan het veranderende leven</a:t>
            </a:r>
          </a:p>
          <a:p>
            <a:pPr marL="0" indent="0">
              <a:buNone/>
            </a:pPr>
            <a:endParaRPr lang="nl-NL" dirty="0"/>
          </a:p>
          <a:p>
            <a:pPr marL="0" indent="0">
              <a:buNone/>
            </a:pPr>
            <a:endParaRPr lang="nl-NL" dirty="0"/>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33871927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Omgang 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De ziekte van Parkinson brengt met zich mee dat je je op de een of andere manier moet aanpassen aan het veranderende leven</a:t>
            </a:r>
          </a:p>
          <a:p>
            <a:pPr marL="0" indent="0">
              <a:buNone/>
            </a:pPr>
            <a:endParaRPr lang="nl-NL" dirty="0"/>
          </a:p>
          <a:p>
            <a:pPr marL="0" indent="0">
              <a:buNone/>
            </a:pPr>
            <a:r>
              <a:rPr lang="nl-NL" dirty="0"/>
              <a:t>En dat valt niet altijd mee!!</a:t>
            </a:r>
          </a:p>
          <a:p>
            <a:pPr marL="0" indent="0">
              <a:buNone/>
            </a:pPr>
            <a:endParaRPr lang="nl-NL" dirty="0"/>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36206670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Omgang 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De ziekte van Parkinson brengt met zich mee dat je je op de een of andere manier moet aanpassen aan het veranderende dan wel veranderde leven</a:t>
            </a:r>
          </a:p>
          <a:p>
            <a:pPr marL="0" indent="0">
              <a:buNone/>
            </a:pPr>
            <a:endParaRPr lang="nl-NL" dirty="0"/>
          </a:p>
          <a:p>
            <a:pPr marL="0" indent="0">
              <a:buNone/>
            </a:pPr>
            <a:r>
              <a:rPr lang="nl-NL" dirty="0"/>
              <a:t>En dat valt niet mee!!</a:t>
            </a:r>
          </a:p>
          <a:p>
            <a:pPr marL="0" indent="0">
              <a:buNone/>
            </a:pPr>
            <a:endParaRPr lang="nl-NL" dirty="0"/>
          </a:p>
          <a:p>
            <a:pPr marL="0" indent="0">
              <a:buNone/>
            </a:pPr>
            <a:r>
              <a:rPr lang="nl-NL" dirty="0"/>
              <a:t>Voor zowel degene met de ziekte als voor de omgeving</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7765152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Psychologische hulp</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Wat kan de (GZ-)psycholoog van de Zorgcirkel bieden?</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30418998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Psychologische hulp</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Hulp bij het moeten aanpassen aan het leven met de ziekte</a:t>
            </a:r>
          </a:p>
          <a:p>
            <a:pPr marL="0" indent="0">
              <a:buNone/>
            </a:pPr>
            <a:endParaRPr lang="nl-NL" dirty="0"/>
          </a:p>
          <a:p>
            <a:pPr marL="0" indent="0">
              <a:buNone/>
            </a:pPr>
            <a:r>
              <a:rPr lang="nl-NL" dirty="0"/>
              <a:t>Hulp bij de acceptatie dát je de ziekte hebt</a:t>
            </a:r>
          </a:p>
          <a:p>
            <a:pPr marL="0" indent="0">
              <a:buNone/>
            </a:pPr>
            <a:endParaRPr lang="nl-NL" dirty="0"/>
          </a:p>
          <a:p>
            <a:pPr marL="0" indent="0">
              <a:buNone/>
            </a:pPr>
            <a:r>
              <a:rPr lang="nl-NL" dirty="0"/>
              <a:t>Hulp bij de acceptatie dat je een </a:t>
            </a:r>
            <a:r>
              <a:rPr lang="nl-NL" i="1" dirty="0"/>
              <a:t>progressieve</a:t>
            </a:r>
            <a:r>
              <a:rPr lang="nl-NL" dirty="0"/>
              <a:t> ziekte hebt</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159631" y="5261742"/>
            <a:ext cx="2135515" cy="915221"/>
          </a:xfrm>
          <a:prstGeom prst="rect">
            <a:avLst/>
          </a:prstGeom>
          <a:noFill/>
        </p:spPr>
      </p:pic>
    </p:spTree>
    <p:extLst>
      <p:ext uri="{BB962C8B-B14F-4D97-AF65-F5344CB8AC3E}">
        <p14:creationId xmlns:p14="http://schemas.microsoft.com/office/powerpoint/2010/main" val="2950545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Psychologische hulp</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Hulp bij het leren omgaan met de eerder genoemde klachten, zowel lichamelijk als mentaal</a:t>
            </a:r>
          </a:p>
          <a:p>
            <a:pPr marL="0" indent="0">
              <a:buNone/>
            </a:pPr>
            <a:endParaRPr lang="nl-NL" dirty="0"/>
          </a:p>
          <a:p>
            <a:pPr marL="0" indent="0">
              <a:buNone/>
            </a:pPr>
            <a:r>
              <a:rPr lang="nl-NL" dirty="0"/>
              <a:t>Hulp bij omgang met stress en Parkinson</a:t>
            </a:r>
          </a:p>
          <a:p>
            <a:pPr marL="0" indent="0">
              <a:buNone/>
            </a:pPr>
            <a:endParaRPr lang="nl-NL" dirty="0"/>
          </a:p>
          <a:p>
            <a:pPr marL="0" indent="0">
              <a:buNone/>
            </a:pPr>
            <a:r>
              <a:rPr lang="nl-NL" dirty="0"/>
              <a:t>Hulp bij omgang vermoeidheid / belasting-belastbaarheid</a:t>
            </a:r>
          </a:p>
          <a:p>
            <a:pPr marL="0" indent="0">
              <a:buNone/>
            </a:pPr>
            <a:endParaRPr lang="nl-NL" dirty="0"/>
          </a:p>
          <a:p>
            <a:pPr marL="0" indent="0">
              <a:buNone/>
            </a:pPr>
            <a:r>
              <a:rPr lang="nl-NL" dirty="0"/>
              <a:t>Uitleg over de interactie tussen lichaam en geest (</a:t>
            </a:r>
            <a:r>
              <a:rPr lang="nl-NL" dirty="0" err="1"/>
              <a:t>psycho-educatie</a:t>
            </a:r>
            <a:r>
              <a:rPr lang="nl-NL" dirty="0"/>
              <a:t>)</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159631" y="5261742"/>
            <a:ext cx="2135515" cy="915221"/>
          </a:xfrm>
          <a:prstGeom prst="rect">
            <a:avLst/>
          </a:prstGeom>
          <a:noFill/>
        </p:spPr>
      </p:pic>
    </p:spTree>
    <p:extLst>
      <p:ext uri="{BB962C8B-B14F-4D97-AF65-F5344CB8AC3E}">
        <p14:creationId xmlns:p14="http://schemas.microsoft.com/office/powerpoint/2010/main" val="22091374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Psychologische hulp</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Psychologische behandeling is maatwerk</a:t>
            </a:r>
          </a:p>
          <a:p>
            <a:pPr marL="0" indent="0">
              <a:buNone/>
            </a:pPr>
            <a:endParaRPr lang="nl-NL" dirty="0"/>
          </a:p>
          <a:p>
            <a:pPr marL="0" indent="0">
              <a:buNone/>
            </a:pPr>
            <a:r>
              <a:rPr lang="nl-NL" dirty="0"/>
              <a:t>Geen standaard protocol!</a:t>
            </a:r>
          </a:p>
          <a:p>
            <a:pPr marL="0" indent="0">
              <a:buNone/>
            </a:pPr>
            <a:endParaRPr lang="nl-NL" dirty="0"/>
          </a:p>
          <a:p>
            <a:pPr marL="0" indent="0">
              <a:buNone/>
            </a:pPr>
            <a:r>
              <a:rPr lang="nl-NL" dirty="0"/>
              <a:t>Verschillende psychologische methoden die gebruikt kunnen worden, afhankelijk wat het beste bij iemand past</a:t>
            </a:r>
          </a:p>
          <a:p>
            <a:pPr marL="0" indent="0">
              <a:buNone/>
            </a:pPr>
            <a:endParaRPr lang="nl-NL" dirty="0"/>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159631" y="5261742"/>
            <a:ext cx="2135515" cy="915221"/>
          </a:xfrm>
          <a:prstGeom prst="rect">
            <a:avLst/>
          </a:prstGeom>
          <a:noFill/>
        </p:spPr>
      </p:pic>
    </p:spTree>
    <p:extLst>
      <p:ext uri="{BB962C8B-B14F-4D97-AF65-F5344CB8AC3E}">
        <p14:creationId xmlns:p14="http://schemas.microsoft.com/office/powerpoint/2010/main" val="23180267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Psychologische hulp</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Psychologische hulp gericht op de ‘off’-klachten </a:t>
            </a:r>
          </a:p>
          <a:p>
            <a:pPr marL="0" indent="0">
              <a:buNone/>
            </a:pPr>
            <a:r>
              <a:rPr lang="nl-NL" dirty="0"/>
              <a:t>(trillen, traagheid, stijfheid, dip in stemming, spanning of vertraagd denktempo)</a:t>
            </a:r>
          </a:p>
          <a:p>
            <a:pPr marL="0" indent="0">
              <a:buNone/>
            </a:pPr>
            <a:endParaRPr lang="nl-NL" dirty="0"/>
          </a:p>
          <a:p>
            <a:pPr marL="0" indent="0">
              <a:buNone/>
            </a:pPr>
            <a:r>
              <a:rPr lang="nl-NL" dirty="0"/>
              <a:t>Deze klachten vaak als de parkinsonmedicatie bijna is uitgewerkt, of na inspanning of bij hevige emoties</a:t>
            </a:r>
          </a:p>
          <a:p>
            <a:pPr marL="0" indent="0">
              <a:buNone/>
            </a:pPr>
            <a:endParaRPr lang="nl-NL" dirty="0"/>
          </a:p>
          <a:p>
            <a:pPr marL="0" indent="0">
              <a:buNone/>
            </a:pPr>
            <a:r>
              <a:rPr lang="nl-NL" dirty="0"/>
              <a:t>Een sterke samenhang tussen lichaam en geest</a:t>
            </a:r>
          </a:p>
          <a:p>
            <a:pPr marL="0" indent="0">
              <a:buNone/>
            </a:pPr>
            <a:endParaRPr lang="nl-NL" dirty="0"/>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159631" y="5261742"/>
            <a:ext cx="2135515" cy="915221"/>
          </a:xfrm>
          <a:prstGeom prst="rect">
            <a:avLst/>
          </a:prstGeom>
          <a:noFill/>
        </p:spPr>
      </p:pic>
    </p:spTree>
    <p:extLst>
      <p:ext uri="{BB962C8B-B14F-4D97-AF65-F5344CB8AC3E}">
        <p14:creationId xmlns:p14="http://schemas.microsoft.com/office/powerpoint/2010/main" val="397841516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Psychologische hulp</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Psychologische hulp gericht op de ‘off’-klachten </a:t>
            </a:r>
          </a:p>
          <a:p>
            <a:pPr marL="0" indent="0">
              <a:buNone/>
            </a:pPr>
            <a:endParaRPr lang="nl-NL" dirty="0"/>
          </a:p>
          <a:p>
            <a:pPr marL="0" indent="0">
              <a:buNone/>
            </a:pPr>
            <a:r>
              <a:rPr lang="nl-NL" dirty="0"/>
              <a:t>Technieken vanuit de </a:t>
            </a:r>
            <a:r>
              <a:rPr lang="nl-NL" i="1" dirty="0" err="1"/>
              <a:t>acceptance</a:t>
            </a:r>
            <a:r>
              <a:rPr lang="nl-NL" i="1" dirty="0"/>
              <a:t> &amp; commitment </a:t>
            </a:r>
            <a:r>
              <a:rPr lang="nl-NL" i="1" dirty="0" err="1"/>
              <a:t>therapy</a:t>
            </a:r>
            <a:r>
              <a:rPr lang="nl-NL" i="1" dirty="0"/>
              <a:t> </a:t>
            </a:r>
            <a:r>
              <a:rPr lang="nl-NL" dirty="0"/>
              <a:t>(ACT) staan centraal</a:t>
            </a:r>
          </a:p>
          <a:p>
            <a:pPr marL="0" indent="0">
              <a:buNone/>
            </a:pPr>
            <a:endParaRPr lang="nl-NL" dirty="0"/>
          </a:p>
          <a:p>
            <a:pPr marL="0" indent="0">
              <a:buNone/>
            </a:pPr>
            <a:r>
              <a:rPr lang="nl-NL" dirty="0"/>
              <a:t>Doel: niet om klachten te verminderen, maar om ze leren te verdragen en de aandacht vervolgens te richten op de dingen in het leven die van waarde zijn en behouden kunnen worden</a:t>
            </a:r>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159631" y="5261742"/>
            <a:ext cx="2135515" cy="915221"/>
          </a:xfrm>
          <a:prstGeom prst="rect">
            <a:avLst/>
          </a:prstGeom>
          <a:noFill/>
        </p:spPr>
      </p:pic>
    </p:spTree>
    <p:extLst>
      <p:ext uri="{BB962C8B-B14F-4D97-AF65-F5344CB8AC3E}">
        <p14:creationId xmlns:p14="http://schemas.microsoft.com/office/powerpoint/2010/main" val="232411491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Psychologische hulp</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lnSpcReduction="10000"/>
          </a:bodyPr>
          <a:lstStyle/>
          <a:p>
            <a:pPr marL="0" indent="0">
              <a:buNone/>
            </a:pPr>
            <a:r>
              <a:rPr lang="nl-NL" dirty="0"/>
              <a:t>Hoe de stress het beste te hanteren op een mentale manier, maar ook:</a:t>
            </a:r>
          </a:p>
          <a:p>
            <a:pPr marL="0" indent="0">
              <a:buNone/>
            </a:pPr>
            <a:endParaRPr lang="nl-NL" dirty="0"/>
          </a:p>
          <a:p>
            <a:pPr marL="0" indent="0">
              <a:buNone/>
            </a:pPr>
            <a:r>
              <a:rPr lang="nl-NL" dirty="0"/>
              <a:t>Bewegen/sporten, mindfulness, ontspannings- en ademhalingsoefeningen</a:t>
            </a:r>
          </a:p>
          <a:p>
            <a:pPr marL="0" indent="0">
              <a:buNone/>
            </a:pPr>
            <a:endParaRPr lang="nl-NL" dirty="0"/>
          </a:p>
          <a:p>
            <a:pPr marL="0" indent="0">
              <a:buNone/>
            </a:pPr>
            <a:r>
              <a:rPr lang="nl-NL" dirty="0"/>
              <a:t>Structuur!</a:t>
            </a:r>
          </a:p>
          <a:p>
            <a:pPr marL="0" indent="0">
              <a:buNone/>
            </a:pPr>
            <a:endParaRPr lang="nl-NL" dirty="0"/>
          </a:p>
          <a:p>
            <a:pPr marL="0" indent="0">
              <a:buNone/>
            </a:pPr>
            <a:r>
              <a:rPr lang="nl-NL" dirty="0"/>
              <a:t>En: </a:t>
            </a:r>
          </a:p>
          <a:p>
            <a:pPr marL="0" indent="0">
              <a:buNone/>
            </a:pPr>
            <a:r>
              <a:rPr lang="nl-NL" dirty="0"/>
              <a:t>Samenwerken met andere behandelaren</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159631" y="5261742"/>
            <a:ext cx="2135515" cy="915221"/>
          </a:xfrm>
          <a:prstGeom prst="rect">
            <a:avLst/>
          </a:prstGeom>
          <a:noFill/>
        </p:spPr>
      </p:pic>
    </p:spTree>
    <p:extLst>
      <p:ext uri="{BB962C8B-B14F-4D97-AF65-F5344CB8AC3E}">
        <p14:creationId xmlns:p14="http://schemas.microsoft.com/office/powerpoint/2010/main" val="2746002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B068FC-2570-3AE1-B04E-36C6894E8882}"/>
              </a:ext>
            </a:extLst>
          </p:cNvPr>
          <p:cNvSpPr>
            <a:spLocks noGrp="1"/>
          </p:cNvSpPr>
          <p:nvPr>
            <p:ph type="title"/>
          </p:nvPr>
        </p:nvSpPr>
        <p:spPr/>
        <p:txBody>
          <a:bodyPr>
            <a:normAutofit/>
          </a:bodyPr>
          <a:lstStyle/>
          <a:p>
            <a:r>
              <a:rPr lang="nl-NL" b="1" dirty="0"/>
              <a:t>Symptomen en klachten</a:t>
            </a:r>
          </a:p>
        </p:txBody>
      </p:sp>
      <p:sp>
        <p:nvSpPr>
          <p:cNvPr id="3" name="Tijdelijke aanduiding voor inhoud 2">
            <a:extLst>
              <a:ext uri="{FF2B5EF4-FFF2-40B4-BE49-F238E27FC236}">
                <a16:creationId xmlns:a16="http://schemas.microsoft.com/office/drawing/2014/main" id="{93E01FF3-0E50-6861-C314-D4D3249CBA30}"/>
              </a:ext>
            </a:extLst>
          </p:cNvPr>
          <p:cNvSpPr>
            <a:spLocks noGrp="1"/>
          </p:cNvSpPr>
          <p:nvPr>
            <p:ph idx="1"/>
          </p:nvPr>
        </p:nvSpPr>
        <p:spPr/>
        <p:txBody>
          <a:bodyPr>
            <a:normAutofit/>
          </a:bodyPr>
          <a:lstStyle/>
          <a:p>
            <a:r>
              <a:rPr lang="nl-NL" dirty="0"/>
              <a:t>Verandering in bewegen</a:t>
            </a:r>
          </a:p>
          <a:p>
            <a:pPr marL="0" indent="0">
              <a:buNone/>
            </a:pPr>
            <a:endParaRPr lang="nl-NL" dirty="0"/>
          </a:p>
          <a:p>
            <a:r>
              <a:rPr lang="nl-NL" dirty="0"/>
              <a:t>Verandering in lijf</a:t>
            </a:r>
          </a:p>
          <a:p>
            <a:pPr marL="0" indent="0">
              <a:buNone/>
            </a:pPr>
            <a:endParaRPr lang="nl-NL" dirty="0"/>
          </a:p>
          <a:p>
            <a:pPr marL="0" indent="0">
              <a:buNone/>
            </a:pPr>
            <a:r>
              <a:rPr lang="nl-NL" dirty="0"/>
              <a:t>Obstipatie, blaasproblemen, erectieproblemen, zweten, minder goed kunnen ruiken, slik- en spraakproblemen, speekselvloed, lage bloeddruk, duizeligheid bij opstaan, benauwdheid, vermoeidheid, gewichtsverlies, slaapproblemen</a:t>
            </a:r>
          </a:p>
        </p:txBody>
      </p:sp>
      <p:pic>
        <p:nvPicPr>
          <p:cNvPr id="5" name="Tijdelijke aanduiding voor inhoud 3">
            <a:extLst>
              <a:ext uri="{FF2B5EF4-FFF2-40B4-BE49-F238E27FC236}">
                <a16:creationId xmlns:a16="http://schemas.microsoft.com/office/drawing/2014/main" id="{059E2831-B51A-175E-FA65-009CAA3985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15824" y="5061057"/>
            <a:ext cx="2799377" cy="1199733"/>
          </a:xfrm>
          <a:prstGeom prst="rect">
            <a:avLst/>
          </a:prstGeom>
          <a:noFill/>
        </p:spPr>
      </p:pic>
      <p:sp>
        <p:nvSpPr>
          <p:cNvPr id="6" name="Tijdelijke aanduiding voor voettekst 5">
            <a:extLst>
              <a:ext uri="{FF2B5EF4-FFF2-40B4-BE49-F238E27FC236}">
                <a16:creationId xmlns:a16="http://schemas.microsoft.com/office/drawing/2014/main" id="{E8C3A7DC-8334-894E-C3C4-90E2737D47F7}"/>
              </a:ext>
            </a:extLst>
          </p:cNvPr>
          <p:cNvSpPr>
            <a:spLocks noGrp="1"/>
          </p:cNvSpPr>
          <p:nvPr>
            <p:ph type="ftr" sz="quarter" idx="11"/>
          </p:nvPr>
        </p:nvSpPr>
        <p:spPr>
          <a:xfrm>
            <a:off x="3298371" y="6356350"/>
            <a:ext cx="4855029" cy="365125"/>
          </a:xfrm>
        </p:spPr>
        <p:txBody>
          <a:bodyPr/>
          <a:lstStyle/>
          <a:p>
            <a:r>
              <a:rPr lang="nl-NL" dirty="0"/>
              <a:t>Bron: Parkinsonvereniging; Ziekte van Parkinson, Duits en </a:t>
            </a:r>
            <a:r>
              <a:rPr lang="nl-NL" dirty="0" err="1"/>
              <a:t>Leplow</a:t>
            </a:r>
            <a:r>
              <a:rPr lang="nl-NL" dirty="0"/>
              <a:t> (2011)</a:t>
            </a:r>
          </a:p>
        </p:txBody>
      </p:sp>
    </p:spTree>
    <p:extLst>
      <p:ext uri="{BB962C8B-B14F-4D97-AF65-F5344CB8AC3E}">
        <p14:creationId xmlns:p14="http://schemas.microsoft.com/office/powerpoint/2010/main" val="399543236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Multidisciplinaire samenwerking</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Samenwerking met:</a:t>
            </a:r>
          </a:p>
          <a:p>
            <a:pPr marL="0" indent="0">
              <a:buNone/>
            </a:pPr>
            <a:endParaRPr lang="nl-NL" dirty="0"/>
          </a:p>
          <a:p>
            <a:pPr marL="0" indent="0">
              <a:buNone/>
            </a:pPr>
            <a:r>
              <a:rPr lang="nl-NL" dirty="0"/>
              <a:t>Ergotherapie</a:t>
            </a:r>
          </a:p>
          <a:p>
            <a:pPr marL="0" indent="0">
              <a:buNone/>
            </a:pPr>
            <a:r>
              <a:rPr lang="nl-NL" dirty="0"/>
              <a:t>Fysiotherapie</a:t>
            </a:r>
          </a:p>
          <a:p>
            <a:pPr marL="0" indent="0">
              <a:buNone/>
            </a:pPr>
            <a:r>
              <a:rPr lang="nl-NL" dirty="0"/>
              <a:t>Logopedie</a:t>
            </a:r>
          </a:p>
          <a:p>
            <a:pPr marL="0" indent="0">
              <a:buNone/>
            </a:pPr>
            <a:r>
              <a:rPr lang="nl-NL" dirty="0"/>
              <a:t>Diëtiste</a:t>
            </a:r>
          </a:p>
          <a:p>
            <a:pPr marL="0" indent="0">
              <a:buNone/>
            </a:pPr>
            <a:r>
              <a:rPr lang="nl-NL" dirty="0"/>
              <a:t>Parkinsonverpleegkundige</a:t>
            </a:r>
          </a:p>
          <a:p>
            <a:pPr marL="0" indent="0">
              <a:buNone/>
            </a:pPr>
            <a:r>
              <a:rPr lang="nl-NL" dirty="0"/>
              <a:t>Neuroloog</a:t>
            </a:r>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159631" y="5261742"/>
            <a:ext cx="2135515" cy="915221"/>
          </a:xfrm>
          <a:prstGeom prst="rect">
            <a:avLst/>
          </a:prstGeom>
          <a:noFill/>
        </p:spPr>
      </p:pic>
    </p:spTree>
    <p:extLst>
      <p:ext uri="{BB962C8B-B14F-4D97-AF65-F5344CB8AC3E}">
        <p14:creationId xmlns:p14="http://schemas.microsoft.com/office/powerpoint/2010/main" val="204811353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Partner/mantelzorger</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Psychologische hulp voor partner/mantelzorger belangrijk</a:t>
            </a:r>
          </a:p>
          <a:p>
            <a:pPr marL="0" indent="0">
              <a:buNone/>
            </a:pPr>
            <a:endParaRPr lang="nl-NL" dirty="0"/>
          </a:p>
          <a:p>
            <a:pPr marL="0" indent="0">
              <a:buNone/>
            </a:pPr>
            <a:r>
              <a:rPr lang="nl-NL" dirty="0"/>
              <a:t>Oók veranderend leven door de ziekte</a:t>
            </a:r>
          </a:p>
          <a:p>
            <a:pPr marL="0" indent="0">
              <a:buNone/>
            </a:pPr>
            <a:endParaRPr lang="nl-NL" dirty="0"/>
          </a:p>
          <a:p>
            <a:pPr marL="0" indent="0">
              <a:buNone/>
            </a:pPr>
            <a:r>
              <a:rPr lang="nl-NL" dirty="0"/>
              <a:t>Via de praktijkondersteuner van de huisarts (POH-GGZ)</a:t>
            </a:r>
          </a:p>
          <a:p>
            <a:pPr marL="0" indent="0">
              <a:buNone/>
            </a:pPr>
            <a:endParaRPr lang="nl-NL" dirty="0"/>
          </a:p>
          <a:p>
            <a:pPr marL="0" indent="0">
              <a:buNone/>
            </a:pPr>
            <a:r>
              <a:rPr lang="nl-NL" dirty="0"/>
              <a:t>Of bij (andere) psycholoog van de Zorgcirkel, mits degene met Parkinson ook onder behandeling is</a:t>
            </a:r>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159631" y="5261742"/>
            <a:ext cx="2135515" cy="915221"/>
          </a:xfrm>
          <a:prstGeom prst="rect">
            <a:avLst/>
          </a:prstGeom>
          <a:noFill/>
        </p:spPr>
      </p:pic>
    </p:spTree>
    <p:extLst>
      <p:ext uri="{BB962C8B-B14F-4D97-AF65-F5344CB8AC3E}">
        <p14:creationId xmlns:p14="http://schemas.microsoft.com/office/powerpoint/2010/main" val="8862526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(GZ-)psycholoog bij de Zorgcirkel in Purmerend</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GZ-psycholoog Petra Willemse-Huybrechtse is ParkinsonNet geschoold</a:t>
            </a:r>
          </a:p>
          <a:p>
            <a:pPr marL="0" indent="0">
              <a:buNone/>
            </a:pPr>
            <a:endParaRPr lang="nl-NL" dirty="0"/>
          </a:p>
          <a:p>
            <a:pPr marL="0" indent="0">
              <a:buNone/>
            </a:pPr>
            <a:r>
              <a:rPr lang="nl-NL" dirty="0"/>
              <a:t>Beperkte tijd voor behandelingen; wij zijn géén GGZ instelling!</a:t>
            </a:r>
          </a:p>
          <a:p>
            <a:pPr marL="0" indent="0">
              <a:buNone/>
            </a:pPr>
            <a:r>
              <a:rPr lang="nl-NL" dirty="0"/>
              <a:t>Echter wel veel ervaring met psychische klachten i.c.m. (chronische) ziekten</a:t>
            </a:r>
          </a:p>
          <a:p>
            <a:pPr marL="0" indent="0">
              <a:buNone/>
            </a:pPr>
            <a:endParaRPr lang="nl-NL" dirty="0"/>
          </a:p>
          <a:p>
            <a:pPr marL="0" indent="0">
              <a:buNone/>
            </a:pPr>
            <a:r>
              <a:rPr lang="nl-NL" dirty="0"/>
              <a:t>Collega psychologen hebben óók kennis van Parkinson en werken onder supervisie van de GZ-psycholoog</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159631" y="5261742"/>
            <a:ext cx="2135515" cy="915221"/>
          </a:xfrm>
          <a:prstGeom prst="rect">
            <a:avLst/>
          </a:prstGeom>
          <a:noFill/>
        </p:spPr>
      </p:pic>
    </p:spTree>
    <p:extLst>
      <p:ext uri="{BB962C8B-B14F-4D97-AF65-F5344CB8AC3E}">
        <p14:creationId xmlns:p14="http://schemas.microsoft.com/office/powerpoint/2010/main" val="363810293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Waarvoor NIET naar de psycholoog van de Zorgcirkel?</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Ernstige depressieve klachten</a:t>
            </a:r>
          </a:p>
          <a:p>
            <a:pPr marL="0" indent="0">
              <a:buNone/>
            </a:pPr>
            <a:r>
              <a:rPr lang="nl-NL" dirty="0"/>
              <a:t>Ernstige angstklachten</a:t>
            </a:r>
          </a:p>
          <a:p>
            <a:pPr marL="0" indent="0">
              <a:buNone/>
            </a:pPr>
            <a:r>
              <a:rPr lang="nl-NL" dirty="0"/>
              <a:t>Suïcidaliteit</a:t>
            </a:r>
          </a:p>
          <a:p>
            <a:pPr marL="0" indent="0">
              <a:buNone/>
            </a:pPr>
            <a:r>
              <a:rPr lang="nl-NL" dirty="0"/>
              <a:t>Langer bestaande relatieproblemen (al vóór de ziekte van Parkinson)</a:t>
            </a:r>
          </a:p>
          <a:p>
            <a:pPr marL="0" indent="0">
              <a:buNone/>
            </a:pPr>
            <a:r>
              <a:rPr lang="nl-NL" dirty="0"/>
              <a:t>Verslavingsproblematiek</a:t>
            </a:r>
          </a:p>
          <a:p>
            <a:pPr marL="0" indent="0">
              <a:buNone/>
            </a:pPr>
            <a:endParaRPr lang="nl-NL" dirty="0"/>
          </a:p>
          <a:p>
            <a:pPr marL="0" indent="0">
              <a:buNone/>
            </a:pPr>
            <a:r>
              <a:rPr lang="nl-NL" dirty="0"/>
              <a:t>Bij vragen kunt u of de huisarts altijd contact opnemen</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159631" y="5261742"/>
            <a:ext cx="2135515" cy="915221"/>
          </a:xfrm>
          <a:prstGeom prst="rect">
            <a:avLst/>
          </a:prstGeom>
          <a:noFill/>
        </p:spPr>
      </p:pic>
    </p:spTree>
    <p:extLst>
      <p:ext uri="{BB962C8B-B14F-4D97-AF65-F5344CB8AC3E}">
        <p14:creationId xmlns:p14="http://schemas.microsoft.com/office/powerpoint/2010/main" val="26366210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Manier van verwijzen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lstStyle/>
          <a:p>
            <a:pPr marL="0" indent="0">
              <a:buNone/>
            </a:pPr>
            <a:r>
              <a:rPr lang="nl-NL" dirty="0"/>
              <a:t>Via de huisarts</a:t>
            </a:r>
          </a:p>
          <a:p>
            <a:pPr marL="0" indent="0">
              <a:buNone/>
            </a:pPr>
            <a:r>
              <a:rPr lang="nl-NL" dirty="0"/>
              <a:t>In </a:t>
            </a:r>
            <a:r>
              <a:rPr lang="nl-NL" dirty="0" err="1"/>
              <a:t>ZorgDomein</a:t>
            </a:r>
            <a:r>
              <a:rPr lang="nl-NL" dirty="0"/>
              <a:t> staat dat huisarts éérst contact met GZ-psycholoog moet opnemen om te overleggen</a:t>
            </a:r>
          </a:p>
          <a:p>
            <a:pPr marL="0" indent="0">
              <a:buNone/>
            </a:pPr>
            <a:endParaRPr lang="nl-NL" dirty="0"/>
          </a:p>
          <a:p>
            <a:pPr marL="0" indent="0">
              <a:buNone/>
            </a:pPr>
            <a:r>
              <a:rPr lang="nl-NL" dirty="0"/>
              <a:t>Via de Parkinsonverpleegkundige (en vervolgens via de huisarts)</a:t>
            </a:r>
          </a:p>
          <a:p>
            <a:pPr marL="0" indent="0">
              <a:buNone/>
            </a:pPr>
            <a:endParaRPr lang="nl-NL" dirty="0"/>
          </a:p>
          <a:p>
            <a:pPr marL="0" indent="0">
              <a:buNone/>
            </a:pPr>
            <a:r>
              <a:rPr lang="nl-NL" dirty="0"/>
              <a:t>LET OP: </a:t>
            </a:r>
          </a:p>
          <a:p>
            <a:pPr marL="0" indent="0">
              <a:buNone/>
            </a:pPr>
            <a:r>
              <a:rPr lang="nl-NL" dirty="0"/>
              <a:t>Niet alle zorgverzekeraars hebben een contract met de Zorgcirkel afgesloten. Dan is verzekerde hulp helaas niet mogelijk.</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530900" y="5604415"/>
            <a:ext cx="1754515" cy="751935"/>
          </a:xfrm>
          <a:prstGeom prst="rect">
            <a:avLst/>
          </a:prstGeom>
          <a:noFill/>
        </p:spPr>
      </p:pic>
    </p:spTree>
    <p:extLst>
      <p:ext uri="{BB962C8B-B14F-4D97-AF65-F5344CB8AC3E}">
        <p14:creationId xmlns:p14="http://schemas.microsoft.com/office/powerpoint/2010/main" val="158877898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Vragen?</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450771" y="6356350"/>
            <a:ext cx="4702629"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509960B5-7DBB-FB6B-C340-DA577CD5F3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159631" y="5261742"/>
            <a:ext cx="2135515" cy="915221"/>
          </a:xfrm>
          <a:prstGeom prst="rect">
            <a:avLst/>
          </a:prstGeom>
          <a:noFill/>
        </p:spPr>
      </p:pic>
      <p:pic>
        <p:nvPicPr>
          <p:cNvPr id="1028" name="Picture 4" descr="Wat te doen bij vragen of klachten - Duitsland Instituut">
            <a:extLst>
              <a:ext uri="{FF2B5EF4-FFF2-40B4-BE49-F238E27FC236}">
                <a16:creationId xmlns:a16="http://schemas.microsoft.com/office/drawing/2014/main" id="{0A49B6D9-E9DD-868A-1BB7-2213D24C924B}"/>
              </a:ext>
            </a:extLst>
          </p:cNvPr>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3063631" y="1854785"/>
            <a:ext cx="5509845" cy="39002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1537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B068FC-2570-3AE1-B04E-36C6894E8882}"/>
              </a:ext>
            </a:extLst>
          </p:cNvPr>
          <p:cNvSpPr>
            <a:spLocks noGrp="1"/>
          </p:cNvSpPr>
          <p:nvPr>
            <p:ph type="title"/>
          </p:nvPr>
        </p:nvSpPr>
        <p:spPr/>
        <p:txBody>
          <a:bodyPr>
            <a:normAutofit/>
          </a:bodyPr>
          <a:lstStyle/>
          <a:p>
            <a:r>
              <a:rPr lang="nl-NL" b="1" dirty="0"/>
              <a:t>Symptomen en klachten</a:t>
            </a:r>
          </a:p>
        </p:txBody>
      </p:sp>
      <p:sp>
        <p:nvSpPr>
          <p:cNvPr id="3" name="Tijdelijke aanduiding voor inhoud 2">
            <a:extLst>
              <a:ext uri="{FF2B5EF4-FFF2-40B4-BE49-F238E27FC236}">
                <a16:creationId xmlns:a16="http://schemas.microsoft.com/office/drawing/2014/main" id="{93E01FF3-0E50-6861-C314-D4D3249CBA30}"/>
              </a:ext>
            </a:extLst>
          </p:cNvPr>
          <p:cNvSpPr>
            <a:spLocks noGrp="1"/>
          </p:cNvSpPr>
          <p:nvPr>
            <p:ph idx="1"/>
          </p:nvPr>
        </p:nvSpPr>
        <p:spPr/>
        <p:txBody>
          <a:bodyPr/>
          <a:lstStyle/>
          <a:p>
            <a:r>
              <a:rPr lang="nl-NL" dirty="0"/>
              <a:t>Verandering in bewegen</a:t>
            </a:r>
          </a:p>
          <a:p>
            <a:pPr marL="0" indent="0">
              <a:buNone/>
            </a:pPr>
            <a:endParaRPr lang="nl-NL" dirty="0"/>
          </a:p>
          <a:p>
            <a:r>
              <a:rPr lang="nl-NL" dirty="0"/>
              <a:t>Verandering in lijf</a:t>
            </a:r>
          </a:p>
          <a:p>
            <a:pPr marL="0" indent="0">
              <a:buNone/>
            </a:pPr>
            <a:endParaRPr lang="nl-NL" dirty="0"/>
          </a:p>
          <a:p>
            <a:r>
              <a:rPr lang="nl-NL" dirty="0"/>
              <a:t>Verandering in denken en emotie</a:t>
            </a:r>
          </a:p>
          <a:p>
            <a:pPr marL="0" indent="0">
              <a:buNone/>
            </a:pPr>
            <a:endParaRPr lang="nl-NL" dirty="0"/>
          </a:p>
        </p:txBody>
      </p:sp>
      <p:pic>
        <p:nvPicPr>
          <p:cNvPr id="5" name="Tijdelijke aanduiding voor inhoud 3">
            <a:extLst>
              <a:ext uri="{FF2B5EF4-FFF2-40B4-BE49-F238E27FC236}">
                <a16:creationId xmlns:a16="http://schemas.microsoft.com/office/drawing/2014/main" id="{40B49EB3-2895-0DDA-E43B-EF1EE6C12E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15824" y="5061057"/>
            <a:ext cx="2799377" cy="1199733"/>
          </a:xfrm>
          <a:prstGeom prst="rect">
            <a:avLst/>
          </a:prstGeom>
          <a:noFill/>
        </p:spPr>
      </p:pic>
      <p:sp>
        <p:nvSpPr>
          <p:cNvPr id="6" name="Tijdelijke aanduiding voor voettekst 5">
            <a:extLst>
              <a:ext uri="{FF2B5EF4-FFF2-40B4-BE49-F238E27FC236}">
                <a16:creationId xmlns:a16="http://schemas.microsoft.com/office/drawing/2014/main" id="{8E50F9F0-6012-7A0B-AB62-C2A1978A5B13}"/>
              </a:ext>
            </a:extLst>
          </p:cNvPr>
          <p:cNvSpPr>
            <a:spLocks noGrp="1"/>
          </p:cNvSpPr>
          <p:nvPr>
            <p:ph type="ftr" sz="quarter" idx="11"/>
          </p:nvPr>
        </p:nvSpPr>
        <p:spPr>
          <a:xfrm>
            <a:off x="3472543" y="6356350"/>
            <a:ext cx="4680857" cy="365125"/>
          </a:xfrm>
        </p:spPr>
        <p:txBody>
          <a:bodyPr/>
          <a:lstStyle/>
          <a:p>
            <a:r>
              <a:rPr lang="nl-NL" dirty="0"/>
              <a:t>Bron: Parkinsonvereniging; Ziekte van Parkinson, Duits en </a:t>
            </a:r>
            <a:r>
              <a:rPr lang="nl-NL" dirty="0" err="1"/>
              <a:t>Leplow</a:t>
            </a:r>
            <a:r>
              <a:rPr lang="nl-NL" dirty="0"/>
              <a:t> (2011)</a:t>
            </a:r>
          </a:p>
        </p:txBody>
      </p:sp>
    </p:spTree>
    <p:extLst>
      <p:ext uri="{BB962C8B-B14F-4D97-AF65-F5344CB8AC3E}">
        <p14:creationId xmlns:p14="http://schemas.microsoft.com/office/powerpoint/2010/main" val="1911254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B068FC-2570-3AE1-B04E-36C6894E8882}"/>
              </a:ext>
            </a:extLst>
          </p:cNvPr>
          <p:cNvSpPr>
            <a:spLocks noGrp="1"/>
          </p:cNvSpPr>
          <p:nvPr>
            <p:ph type="title"/>
          </p:nvPr>
        </p:nvSpPr>
        <p:spPr/>
        <p:txBody>
          <a:bodyPr>
            <a:normAutofit/>
          </a:bodyPr>
          <a:lstStyle/>
          <a:p>
            <a:r>
              <a:rPr lang="nl-NL" b="1" dirty="0"/>
              <a:t>Symptomen en klachten</a:t>
            </a:r>
          </a:p>
        </p:txBody>
      </p:sp>
      <p:sp>
        <p:nvSpPr>
          <p:cNvPr id="3" name="Tijdelijke aanduiding voor inhoud 2">
            <a:extLst>
              <a:ext uri="{FF2B5EF4-FFF2-40B4-BE49-F238E27FC236}">
                <a16:creationId xmlns:a16="http://schemas.microsoft.com/office/drawing/2014/main" id="{93E01FF3-0E50-6861-C314-D4D3249CBA30}"/>
              </a:ext>
            </a:extLst>
          </p:cNvPr>
          <p:cNvSpPr>
            <a:spLocks noGrp="1"/>
          </p:cNvSpPr>
          <p:nvPr>
            <p:ph idx="1"/>
          </p:nvPr>
        </p:nvSpPr>
        <p:spPr/>
        <p:txBody>
          <a:bodyPr/>
          <a:lstStyle/>
          <a:p>
            <a:pPr marL="0" indent="0">
              <a:buNone/>
            </a:pPr>
            <a:endParaRPr lang="nl-NL" sz="3600" dirty="0"/>
          </a:p>
          <a:p>
            <a:r>
              <a:rPr lang="nl-NL" dirty="0"/>
              <a:t>Verandering in denken en emotie</a:t>
            </a:r>
          </a:p>
          <a:p>
            <a:pPr marL="0" indent="0">
              <a:buNone/>
            </a:pPr>
            <a:endParaRPr lang="nl-NL" dirty="0"/>
          </a:p>
          <a:p>
            <a:pPr marL="0" indent="0">
              <a:buNone/>
            </a:pPr>
            <a:r>
              <a:rPr lang="nl-NL" dirty="0"/>
              <a:t>Geheugen, aandacht, planning en organisatie, ruimtelijk inzicht, trager denken, angst, apathie, depressie/somberheid, hallucinaties en wanen, motivatie en initiatief, impulscontrole</a:t>
            </a:r>
          </a:p>
          <a:p>
            <a:pPr marL="0" indent="0">
              <a:buNone/>
            </a:pPr>
            <a:endParaRPr lang="nl-NL" sz="3600" dirty="0"/>
          </a:p>
          <a:p>
            <a:pPr marL="0" indent="0">
              <a:buNone/>
            </a:pPr>
            <a:endParaRPr lang="nl-NL" dirty="0"/>
          </a:p>
        </p:txBody>
      </p:sp>
      <p:pic>
        <p:nvPicPr>
          <p:cNvPr id="5" name="Tijdelijke aanduiding voor inhoud 3">
            <a:extLst>
              <a:ext uri="{FF2B5EF4-FFF2-40B4-BE49-F238E27FC236}">
                <a16:creationId xmlns:a16="http://schemas.microsoft.com/office/drawing/2014/main" id="{40B49EB3-2895-0DDA-E43B-EF1EE6C12E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15824" y="5061057"/>
            <a:ext cx="2799377" cy="1199733"/>
          </a:xfrm>
          <a:prstGeom prst="rect">
            <a:avLst/>
          </a:prstGeom>
          <a:noFill/>
        </p:spPr>
      </p:pic>
      <p:sp>
        <p:nvSpPr>
          <p:cNvPr id="6" name="Tijdelijke aanduiding voor voettekst 5">
            <a:extLst>
              <a:ext uri="{FF2B5EF4-FFF2-40B4-BE49-F238E27FC236}">
                <a16:creationId xmlns:a16="http://schemas.microsoft.com/office/drawing/2014/main" id="{8E50F9F0-6012-7A0B-AB62-C2A1978A5B13}"/>
              </a:ext>
            </a:extLst>
          </p:cNvPr>
          <p:cNvSpPr>
            <a:spLocks noGrp="1"/>
          </p:cNvSpPr>
          <p:nvPr>
            <p:ph type="ftr" sz="quarter" idx="11"/>
          </p:nvPr>
        </p:nvSpPr>
        <p:spPr>
          <a:xfrm>
            <a:off x="3472543" y="6356350"/>
            <a:ext cx="4680857" cy="365125"/>
          </a:xfrm>
        </p:spPr>
        <p:txBody>
          <a:bodyPr/>
          <a:lstStyle/>
          <a:p>
            <a:r>
              <a:rPr lang="nl-NL" dirty="0"/>
              <a:t>Bron: Parkinsonvereniging; Ziekte van Parkinson, Duits en </a:t>
            </a:r>
            <a:r>
              <a:rPr lang="nl-NL" dirty="0" err="1"/>
              <a:t>Leplow</a:t>
            </a:r>
            <a:r>
              <a:rPr lang="nl-NL" dirty="0"/>
              <a:t> (2011)</a:t>
            </a:r>
          </a:p>
        </p:txBody>
      </p:sp>
    </p:spTree>
    <p:extLst>
      <p:ext uri="{BB962C8B-B14F-4D97-AF65-F5344CB8AC3E}">
        <p14:creationId xmlns:p14="http://schemas.microsoft.com/office/powerpoint/2010/main" val="2630040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a:bodyPr>
          <a:lstStyle/>
          <a:p>
            <a:pPr marL="0" indent="0">
              <a:buNone/>
            </a:pPr>
            <a:endParaRPr lang="nl-NL" dirty="0"/>
          </a:p>
          <a:p>
            <a:pPr marL="0" indent="0">
              <a:buNone/>
            </a:pPr>
            <a:r>
              <a:rPr lang="nl-NL" dirty="0"/>
              <a:t>Ruim 40% van de patiënten met Parkinson(isme) heeft last van psychische klachten</a:t>
            </a:r>
          </a:p>
          <a:p>
            <a:pPr marL="0" indent="0">
              <a:buNone/>
            </a:pPr>
            <a:endParaRPr lang="nl-NL" dirty="0"/>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233057" y="6356350"/>
            <a:ext cx="4920343"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2ADC2B4A-1470-C816-83EC-DEF2E1D3F0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1349682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9CC0-5D64-F7FD-94C9-8ADD909DA4E4}"/>
              </a:ext>
            </a:extLst>
          </p:cNvPr>
          <p:cNvSpPr>
            <a:spLocks noGrp="1"/>
          </p:cNvSpPr>
          <p:nvPr>
            <p:ph type="title"/>
          </p:nvPr>
        </p:nvSpPr>
        <p:spPr/>
        <p:txBody>
          <a:bodyPr/>
          <a:lstStyle/>
          <a:p>
            <a:r>
              <a:rPr lang="nl-NL" b="1" dirty="0"/>
              <a:t>Psychische klachten</a:t>
            </a:r>
          </a:p>
        </p:txBody>
      </p:sp>
      <p:sp>
        <p:nvSpPr>
          <p:cNvPr id="3" name="Tijdelijke aanduiding voor inhoud 2">
            <a:extLst>
              <a:ext uri="{FF2B5EF4-FFF2-40B4-BE49-F238E27FC236}">
                <a16:creationId xmlns:a16="http://schemas.microsoft.com/office/drawing/2014/main" id="{7FBA6992-BD7F-5A19-FD09-DD620E29770C}"/>
              </a:ext>
            </a:extLst>
          </p:cNvPr>
          <p:cNvSpPr>
            <a:spLocks noGrp="1"/>
          </p:cNvSpPr>
          <p:nvPr>
            <p:ph idx="1"/>
          </p:nvPr>
        </p:nvSpPr>
        <p:spPr/>
        <p:txBody>
          <a:bodyPr>
            <a:normAutofit/>
          </a:bodyPr>
          <a:lstStyle/>
          <a:p>
            <a:pPr marL="0" indent="0">
              <a:buNone/>
            </a:pPr>
            <a:r>
              <a:rPr lang="nl-NL" dirty="0"/>
              <a:t>Drie oorzaken voor de psychische symptomen:</a:t>
            </a:r>
          </a:p>
          <a:p>
            <a:pPr marL="0" indent="0">
              <a:buNone/>
            </a:pPr>
            <a:endParaRPr lang="nl-NL" dirty="0"/>
          </a:p>
          <a:p>
            <a:pPr marL="0" indent="0">
              <a:buNone/>
            </a:pPr>
            <a:r>
              <a:rPr lang="nl-NL" dirty="0"/>
              <a:t>1. De parkinsonmedicatie</a:t>
            </a:r>
          </a:p>
        </p:txBody>
      </p:sp>
      <p:sp>
        <p:nvSpPr>
          <p:cNvPr id="4" name="Tijdelijke aanduiding voor voettekst 3">
            <a:extLst>
              <a:ext uri="{FF2B5EF4-FFF2-40B4-BE49-F238E27FC236}">
                <a16:creationId xmlns:a16="http://schemas.microsoft.com/office/drawing/2014/main" id="{B8DC9804-AE1D-AF33-4B2E-5C6F91E3DB66}"/>
              </a:ext>
            </a:extLst>
          </p:cNvPr>
          <p:cNvSpPr>
            <a:spLocks noGrp="1"/>
          </p:cNvSpPr>
          <p:nvPr>
            <p:ph type="ftr" sz="quarter" idx="11"/>
          </p:nvPr>
        </p:nvSpPr>
        <p:spPr>
          <a:xfrm>
            <a:off x="3233057" y="6356350"/>
            <a:ext cx="4920343" cy="365125"/>
          </a:xfrm>
        </p:spPr>
        <p:txBody>
          <a:bodyPr/>
          <a:lstStyle/>
          <a:p>
            <a:r>
              <a:rPr lang="nl-NL" dirty="0"/>
              <a:t>Bron: Parkinsonvereniging; Ziekte van Parkinson, Duits en </a:t>
            </a:r>
            <a:r>
              <a:rPr lang="nl-NL" dirty="0" err="1"/>
              <a:t>Leplow</a:t>
            </a:r>
            <a:r>
              <a:rPr lang="nl-NL" dirty="0"/>
              <a:t> (2011)</a:t>
            </a:r>
          </a:p>
        </p:txBody>
      </p:sp>
      <p:pic>
        <p:nvPicPr>
          <p:cNvPr id="5" name="Tijdelijke aanduiding voor inhoud 3">
            <a:extLst>
              <a:ext uri="{FF2B5EF4-FFF2-40B4-BE49-F238E27FC236}">
                <a16:creationId xmlns:a16="http://schemas.microsoft.com/office/drawing/2014/main" id="{2ADC2B4A-1470-C816-83EC-DEF2E1D3F0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447085" y="5092318"/>
            <a:ext cx="2799377" cy="1199733"/>
          </a:xfrm>
          <a:prstGeom prst="rect">
            <a:avLst/>
          </a:prstGeom>
          <a:noFill/>
        </p:spPr>
      </p:pic>
    </p:spTree>
    <p:extLst>
      <p:ext uri="{BB962C8B-B14F-4D97-AF65-F5344CB8AC3E}">
        <p14:creationId xmlns:p14="http://schemas.microsoft.com/office/powerpoint/2010/main" val="4266658080"/>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2985</TotalTime>
  <Words>3413</Words>
  <Application>Microsoft Office PowerPoint</Application>
  <PresentationFormat>Breedbeeld</PresentationFormat>
  <Paragraphs>483</Paragraphs>
  <Slides>55</Slides>
  <Notes>55</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55</vt:i4>
      </vt:variant>
    </vt:vector>
  </HeadingPairs>
  <TitlesOfParts>
    <vt:vector size="59" baseType="lpstr">
      <vt:lpstr>Arial</vt:lpstr>
      <vt:lpstr>Calibri</vt:lpstr>
      <vt:lpstr>Calibri Light</vt:lpstr>
      <vt:lpstr>Kantoorthema</vt:lpstr>
      <vt:lpstr>Psychische klachten bij Parkinson</vt:lpstr>
      <vt:lpstr>Symptomen en klachten</vt:lpstr>
      <vt:lpstr>Symptomen en klachten</vt:lpstr>
      <vt:lpstr>Symptomen en klachten</vt:lpstr>
      <vt:lpstr>Symptomen en klachten</vt:lpstr>
      <vt:lpstr>Symptomen en klachten</vt:lpstr>
      <vt:lpstr>Symptomen en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Psychische klachten</vt:lpstr>
      <vt:lpstr>Omgang psychische klachten</vt:lpstr>
      <vt:lpstr>Omgang psychische klachten</vt:lpstr>
      <vt:lpstr>Omgang psychische klachten</vt:lpstr>
      <vt:lpstr>Omgang psychische klachten</vt:lpstr>
      <vt:lpstr>Omgang psychische klachten</vt:lpstr>
      <vt:lpstr>Omgang psychische klachten</vt:lpstr>
      <vt:lpstr>Omgang psychische klachten</vt:lpstr>
      <vt:lpstr>Omgang psychische klachten</vt:lpstr>
      <vt:lpstr>Omgang psychische klachten</vt:lpstr>
      <vt:lpstr>Psychologische hulp</vt:lpstr>
      <vt:lpstr>Psychologische hulp</vt:lpstr>
      <vt:lpstr>Psychologische hulp</vt:lpstr>
      <vt:lpstr>Psychologische hulp</vt:lpstr>
      <vt:lpstr>Psychologische hulp</vt:lpstr>
      <vt:lpstr>Psychologische hulp</vt:lpstr>
      <vt:lpstr>Psychologische hulp</vt:lpstr>
      <vt:lpstr>Multidisciplinaire samenwerking</vt:lpstr>
      <vt:lpstr>Partner/mantelzorger</vt:lpstr>
      <vt:lpstr>(GZ-)psycholoog bij de Zorgcirkel in Purmerend</vt:lpstr>
      <vt:lpstr>Waarvoor NIET naar de psycholoog van de Zorgcirkel?</vt:lpstr>
      <vt:lpstr>Manier van verwijzen</vt:lpstr>
      <vt:lpstr>Vragen?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Petra Willemse -  Huijbrechtse</dc:creator>
  <cp:lastModifiedBy>Petra Willemse -  Huijbrechtse</cp:lastModifiedBy>
  <cp:revision>1</cp:revision>
  <dcterms:created xsi:type="dcterms:W3CDTF">2024-01-29T09:25:52Z</dcterms:created>
  <dcterms:modified xsi:type="dcterms:W3CDTF">2024-02-07T10:44:12Z</dcterms:modified>
</cp:coreProperties>
</file>