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6" r:id="rId2"/>
    <p:sldId id="265" r:id="rId3"/>
    <p:sldId id="286" r:id="rId4"/>
    <p:sldId id="267" r:id="rId5"/>
    <p:sldId id="288" r:id="rId6"/>
    <p:sldId id="291" r:id="rId7"/>
    <p:sldId id="319" r:id="rId8"/>
    <p:sldId id="309" r:id="rId9"/>
    <p:sldId id="310" r:id="rId10"/>
    <p:sldId id="313" r:id="rId11"/>
    <p:sldId id="314" r:id="rId12"/>
    <p:sldId id="278" r:id="rId13"/>
    <p:sldId id="293" r:id="rId14"/>
    <p:sldId id="322" r:id="rId15"/>
    <p:sldId id="281" r:id="rId16"/>
    <p:sldId id="315" r:id="rId17"/>
    <p:sldId id="320" r:id="rId18"/>
    <p:sldId id="300" r:id="rId19"/>
    <p:sldId id="299" r:id="rId20"/>
    <p:sldId id="301" r:id="rId21"/>
    <p:sldId id="308" r:id="rId22"/>
    <p:sldId id="316" r:id="rId23"/>
    <p:sldId id="302" r:id="rId24"/>
    <p:sldId id="303" r:id="rId25"/>
    <p:sldId id="304" r:id="rId26"/>
    <p:sldId id="306" r:id="rId27"/>
    <p:sldId id="305" r:id="rId28"/>
    <p:sldId id="257" r:id="rId29"/>
    <p:sldId id="289" r:id="rId30"/>
    <p:sldId id="268" r:id="rId31"/>
    <p:sldId id="259" r:id="rId32"/>
    <p:sldId id="312" r:id="rId33"/>
    <p:sldId id="260" r:id="rId34"/>
    <p:sldId id="261" r:id="rId35"/>
    <p:sldId id="262" r:id="rId36"/>
    <p:sldId id="263"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p:restoredTop sz="96100"/>
  </p:normalViewPr>
  <p:slideViewPr>
    <p:cSldViewPr snapToGrid="0" snapToObjects="1" showGuides="1">
      <p:cViewPr varScale="1">
        <p:scale>
          <a:sx n="87" d="100"/>
          <a:sy n="87"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mn-lt"/>
              <a:ea typeface="+mn-ea"/>
              <a:cs typeface="+mn-cs"/>
            </a:defRPr>
          </a:pPr>
          <a:endParaRPr lang="nl-NL"/>
        </a:p>
      </c:txPr>
    </c:title>
    <c:autoTitleDeleted val="0"/>
    <c:plotArea>
      <c:layout/>
      <c:pieChart>
        <c:varyColors val="1"/>
        <c:ser>
          <c:idx val="0"/>
          <c:order val="0"/>
          <c:tx>
            <c:strRef>
              <c:f>Blad1!$B$1</c:f>
              <c:strCache>
                <c:ptCount val="1"/>
                <c:pt idx="0">
                  <c:v>Regio</c:v>
                </c:pt>
              </c:strCache>
            </c:strRef>
          </c:tx>
          <c:spPr>
            <a:scene3d>
              <a:camera prst="orthographicFront"/>
              <a:lightRig rig="brightRoom" dir="t"/>
            </a:scene3d>
            <a:sp3d prstMaterial="flat">
              <a:contourClr>
                <a:srgbClr val="000000"/>
              </a:contourClr>
            </a:sp3d>
          </c:spPr>
          <c:dPt>
            <c:idx val="0"/>
            <c:bubble3D val="0"/>
            <c:spPr>
              <a:solidFill>
                <a:schemeClr val="accent1"/>
              </a:solidFill>
              <a:ln>
                <a:noFill/>
              </a:ln>
              <a:effectLst/>
              <a:scene3d>
                <a:camera prst="orthographicFront"/>
                <a:lightRig rig="brightRoom" dir="t"/>
              </a:scene3d>
              <a:sp3d prstMaterial="flat">
                <a:contourClr>
                  <a:srgbClr val="000000"/>
                </a:contourClr>
              </a:sp3d>
            </c:spPr>
            <c:extLst xmlns:c16r2="http://schemas.microsoft.com/office/drawing/2015/06/chart">
              <c:ext xmlns:c16="http://schemas.microsoft.com/office/drawing/2014/chart" uri="{C3380CC4-5D6E-409C-BE32-E72D297353CC}">
                <c16:uniqueId val="{00000001-B9AE-3E40-94C8-66DEEE30A28C}"/>
              </c:ext>
            </c:extLst>
          </c:dPt>
          <c:dPt>
            <c:idx val="1"/>
            <c:bubble3D val="0"/>
            <c:spPr>
              <a:solidFill>
                <a:schemeClr val="accent2"/>
              </a:solidFill>
              <a:ln>
                <a:noFill/>
              </a:ln>
              <a:effectLst/>
              <a:scene3d>
                <a:camera prst="orthographicFront"/>
                <a:lightRig rig="brightRoom" dir="t"/>
              </a:scene3d>
              <a:sp3d prstMaterial="flat">
                <a:contourClr>
                  <a:srgbClr val="000000"/>
                </a:contourClr>
              </a:sp3d>
            </c:spPr>
            <c:extLst xmlns:c16r2="http://schemas.microsoft.com/office/drawing/2015/06/chart">
              <c:ext xmlns:c16="http://schemas.microsoft.com/office/drawing/2014/chart" uri="{C3380CC4-5D6E-409C-BE32-E72D297353CC}">
                <c16:uniqueId val="{00000003-B9AE-3E40-94C8-66DEEE30A28C}"/>
              </c:ext>
            </c:extLst>
          </c:dPt>
          <c:dPt>
            <c:idx val="2"/>
            <c:bubble3D val="0"/>
            <c:spPr>
              <a:solidFill>
                <a:schemeClr val="accent3"/>
              </a:solidFill>
              <a:ln>
                <a:noFill/>
              </a:ln>
              <a:effectLst/>
              <a:scene3d>
                <a:camera prst="orthographicFront"/>
                <a:lightRig rig="brightRoom" dir="t"/>
              </a:scene3d>
              <a:sp3d prstMaterial="flat">
                <a:contourClr>
                  <a:srgbClr val="000000"/>
                </a:contourClr>
              </a:sp3d>
            </c:spPr>
            <c:extLst xmlns:c16r2="http://schemas.microsoft.com/office/drawing/2015/06/chart">
              <c:ext xmlns:c16="http://schemas.microsoft.com/office/drawing/2014/chart" uri="{C3380CC4-5D6E-409C-BE32-E72D297353CC}">
                <c16:uniqueId val="{00000005-B9AE-3E40-94C8-66DEEE30A28C}"/>
              </c:ext>
            </c:extLst>
          </c:dPt>
          <c:dPt>
            <c:idx val="3"/>
            <c:bubble3D val="0"/>
            <c:spPr>
              <a:solidFill>
                <a:schemeClr val="accent4"/>
              </a:solidFill>
              <a:ln>
                <a:noFill/>
              </a:ln>
              <a:effectLst/>
              <a:scene3d>
                <a:camera prst="orthographicFront"/>
                <a:lightRig rig="brightRoom" dir="t"/>
              </a:scene3d>
              <a:sp3d prstMaterial="flat">
                <a:contourClr>
                  <a:srgbClr val="000000"/>
                </a:contourClr>
              </a:sp3d>
            </c:spPr>
            <c:extLst xmlns:c16r2="http://schemas.microsoft.com/office/drawing/2015/06/chart">
              <c:ext xmlns:c16="http://schemas.microsoft.com/office/drawing/2014/chart" uri="{C3380CC4-5D6E-409C-BE32-E72D297353CC}">
                <c16:uniqueId val="{00000007-B9AE-3E40-94C8-66DEEE30A28C}"/>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nl-NL"/>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Blad1!$A$2:$A$5</c:f>
              <c:strCache>
                <c:ptCount val="4"/>
                <c:pt idx="0">
                  <c:v>1e kwrt</c:v>
                </c:pt>
                <c:pt idx="1">
                  <c:v>2e kwrt</c:v>
                </c:pt>
                <c:pt idx="2">
                  <c:v>3e kwrt</c:v>
                </c:pt>
                <c:pt idx="3">
                  <c:v>4e kwrt</c:v>
                </c:pt>
              </c:strCache>
            </c:strRef>
          </c:cat>
          <c:val>
            <c:numRef>
              <c:f>Blad1!$B$2:$B$5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4951-D240-BBB3-4CE671B35375}"/>
            </c:ext>
          </c:extLst>
        </c:ser>
        <c:dLbls>
          <c:dLblPos val="inEnd"/>
          <c:showLegendKey val="0"/>
          <c:showVal val="0"/>
          <c:showCatName val="1"/>
          <c:showSerName val="0"/>
          <c:showPercent val="1"/>
          <c:showBubbleSize val="0"/>
          <c:showLeaderLines val="1"/>
        </c:dLbls>
        <c:firstSliceAng val="148"/>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2016</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2C9-A84F-9041-B20FCF005F3A}"/>
            </c:ext>
          </c:extLst>
        </c:ser>
        <c:ser>
          <c:idx val="1"/>
          <c:order val="1"/>
          <c:tx>
            <c:strRef>
              <c:f>Blad1!$C$1</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72C9-A84F-9041-B20FCF005F3A}"/>
            </c:ext>
          </c:extLst>
        </c:ser>
        <c:ser>
          <c:idx val="2"/>
          <c:order val="2"/>
          <c:tx>
            <c:strRef>
              <c:f>Blad1!$D$1</c:f>
              <c:strCache>
                <c:ptCount val="1"/>
                <c:pt idx="0">
                  <c:v>2018</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72C9-A84F-9041-B20FCF005F3A}"/>
            </c:ext>
          </c:extLst>
        </c:ser>
        <c:ser>
          <c:idx val="3"/>
          <c:order val="3"/>
          <c:tx>
            <c:strRef>
              <c:f>Blad1!$E$1</c:f>
              <c:strCache>
                <c:ptCount val="1"/>
                <c:pt idx="0">
                  <c:v>2019</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Blad1!$E$2:$E$5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3-72C9-A84F-9041-B20FCF005F3A}"/>
            </c:ext>
          </c:extLst>
        </c:ser>
        <c:ser>
          <c:idx val="4"/>
          <c:order val="4"/>
          <c:tx>
            <c:strRef>
              <c:f>Blad1!$F$1</c:f>
              <c:strCache>
                <c:ptCount val="1"/>
                <c:pt idx="0">
                  <c:v>2020</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Blad1!$F$2:$F$5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4-72C9-A84F-9041-B20FCF005F3A}"/>
            </c:ext>
          </c:extLst>
        </c:ser>
        <c:ser>
          <c:idx val="5"/>
          <c:order val="5"/>
          <c:tx>
            <c:strRef>
              <c:f>Blad1!$G$1</c:f>
              <c:strCache>
                <c:ptCount val="1"/>
                <c:pt idx="0">
                  <c:v>2021</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N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Blad1!$A$2:$A$5</c:f>
              <c:strCache>
                <c:ptCount val="4"/>
                <c:pt idx="0">
                  <c:v>Categorie 1</c:v>
                </c:pt>
                <c:pt idx="1">
                  <c:v>Categorie 2</c:v>
                </c:pt>
                <c:pt idx="2">
                  <c:v>Categorie 3</c:v>
                </c:pt>
                <c:pt idx="3">
                  <c:v>Categorie 4</c:v>
                </c:pt>
              </c:strCache>
            </c:strRef>
          </c:cat>
          <c:val>
            <c:numRef>
              <c:f>Blad1!$G$2:$G$5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5-72C9-A84F-9041-B20FCF005F3A}"/>
            </c:ext>
          </c:extLst>
        </c:ser>
        <c:dLbls>
          <c:dLblPos val="inEnd"/>
          <c:showLegendKey val="0"/>
          <c:showVal val="1"/>
          <c:showCatName val="0"/>
          <c:showSerName val="0"/>
          <c:showPercent val="0"/>
          <c:showBubbleSize val="0"/>
        </c:dLbls>
        <c:gapWidth val="65"/>
        <c:axId val="465766192"/>
        <c:axId val="465767368"/>
      </c:barChart>
      <c:catAx>
        <c:axId val="465766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nl-NL"/>
          </a:p>
        </c:txPr>
        <c:crossAx val="465767368"/>
        <c:crosses val="autoZero"/>
        <c:auto val="1"/>
        <c:lblAlgn val="ctr"/>
        <c:lblOffset val="100"/>
        <c:noMultiLvlLbl val="0"/>
      </c:catAx>
      <c:valAx>
        <c:axId val="4657673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657661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26F6C-E835-AC42-A8EA-127DF22F08B3}" type="datetimeFigureOut">
              <a:rPr lang="nl-NL" smtClean="0"/>
              <a:t>21-11-2024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4593D-8C6D-9A49-8D29-DCD5312290A9}" type="slidenum">
              <a:rPr lang="nl-NL" smtClean="0"/>
              <a:t>‹nr.›</a:t>
            </a:fld>
            <a:endParaRPr lang="nl-NL"/>
          </a:p>
        </p:txBody>
      </p:sp>
    </p:spTree>
    <p:extLst>
      <p:ext uri="{BB962C8B-B14F-4D97-AF65-F5344CB8AC3E}">
        <p14:creationId xmlns:p14="http://schemas.microsoft.com/office/powerpoint/2010/main" val="298202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9F4593D-8C6D-9A49-8D29-DCD5312290A9}" type="slidenum">
              <a:rPr lang="nl-NL" smtClean="0"/>
              <a:t>1</a:t>
            </a:fld>
            <a:endParaRPr lang="nl-NL"/>
          </a:p>
        </p:txBody>
      </p:sp>
    </p:spTree>
    <p:extLst>
      <p:ext uri="{BB962C8B-B14F-4D97-AF65-F5344CB8AC3E}">
        <p14:creationId xmlns:p14="http://schemas.microsoft.com/office/powerpoint/2010/main" val="36622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2188E6B-85B1-4891-837D-ACA10934C78E}" type="slidenum">
              <a:rPr lang="nl-NL" smtClean="0"/>
              <a:t>2</a:t>
            </a:fld>
            <a:endParaRPr lang="nl-NL"/>
          </a:p>
        </p:txBody>
      </p:sp>
    </p:spTree>
    <p:extLst>
      <p:ext uri="{BB962C8B-B14F-4D97-AF65-F5344CB8AC3E}">
        <p14:creationId xmlns:p14="http://schemas.microsoft.com/office/powerpoint/2010/main" val="755764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dia">
    <p:spTree>
      <p:nvGrpSpPr>
        <p:cNvPr id="1" name=""/>
        <p:cNvGrpSpPr/>
        <p:nvPr/>
      </p:nvGrpSpPr>
      <p:grpSpPr>
        <a:xfrm>
          <a:off x="0" y="0"/>
          <a:ext cx="0" cy="0"/>
          <a:chOff x="0" y="0"/>
          <a:chExt cx="0" cy="0"/>
        </a:xfrm>
      </p:grpSpPr>
      <p:grpSp>
        <p:nvGrpSpPr>
          <p:cNvPr id="6" name="Groep 5">
            <a:extLst>
              <a:ext uri="{FF2B5EF4-FFF2-40B4-BE49-F238E27FC236}">
                <a16:creationId xmlns="" xmlns:a16="http://schemas.microsoft.com/office/drawing/2014/main" id="{763E0C4B-3B09-6A47-AB50-F875F4D7ACCF}"/>
              </a:ext>
            </a:extLst>
          </p:cNvPr>
          <p:cNvGrpSpPr/>
          <p:nvPr userDrawn="1"/>
        </p:nvGrpSpPr>
        <p:grpSpPr>
          <a:xfrm>
            <a:off x="-29485" y="83276"/>
            <a:ext cx="12180687" cy="6775823"/>
            <a:chOff x="-29485" y="83276"/>
            <a:chExt cx="12180687" cy="6775823"/>
          </a:xfrm>
        </p:grpSpPr>
        <p:sp>
          <p:nvSpPr>
            <p:cNvPr id="16" name="Rechthoek 15">
              <a:extLst>
                <a:ext uri="{FF2B5EF4-FFF2-40B4-BE49-F238E27FC236}">
                  <a16:creationId xmlns="" xmlns:a16="http://schemas.microsoft.com/office/drawing/2014/main" id="{C3A6D4B0-1961-5442-BBEC-DB7EFD05B05A}"/>
                </a:ext>
              </a:extLst>
            </p:cNvPr>
            <p:cNvSpPr/>
            <p:nvPr userDrawn="1"/>
          </p:nvSpPr>
          <p:spPr>
            <a:xfrm>
              <a:off x="-29485" y="368300"/>
              <a:ext cx="9806477" cy="6489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 xmlns:a16="http://schemas.microsoft.com/office/drawing/2014/main" id="{5AF3BC83-A3B8-CF42-9344-DCBD6A1614A8}"/>
                </a:ext>
              </a:extLst>
            </p:cNvPr>
            <p:cNvSpPr/>
            <p:nvPr userDrawn="1"/>
          </p:nvSpPr>
          <p:spPr>
            <a:xfrm>
              <a:off x="9776992" y="368299"/>
              <a:ext cx="180000" cy="649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a:p>
          </p:txBody>
        </p:sp>
        <p:pic>
          <p:nvPicPr>
            <p:cNvPr id="9" name="Afbeelding 8">
              <a:extLst>
                <a:ext uri="{FF2B5EF4-FFF2-40B4-BE49-F238E27FC236}">
                  <a16:creationId xmlns="" xmlns:a16="http://schemas.microsoft.com/office/drawing/2014/main" id="{5BDCF963-883F-5849-8981-1DBC572531F6}"/>
                </a:ext>
              </a:extLst>
            </p:cNvPr>
            <p:cNvPicPr>
              <a:picLocks noChangeAspect="1"/>
            </p:cNvPicPr>
            <p:nvPr userDrawn="1"/>
          </p:nvPicPr>
          <p:blipFill>
            <a:blip r:embed="rId2"/>
            <a:stretch>
              <a:fillRect/>
            </a:stretch>
          </p:blipFill>
          <p:spPr>
            <a:xfrm>
              <a:off x="9994107" y="83276"/>
              <a:ext cx="2157095" cy="2157095"/>
            </a:xfrm>
            <a:prstGeom prst="rect">
              <a:avLst/>
            </a:prstGeom>
          </p:spPr>
        </p:pic>
      </p:grpSp>
      <p:sp>
        <p:nvSpPr>
          <p:cNvPr id="3" name="Ondertitel 2">
            <a:extLst>
              <a:ext uri="{FF2B5EF4-FFF2-40B4-BE49-F238E27FC236}">
                <a16:creationId xmlns="" xmlns:a16="http://schemas.microsoft.com/office/drawing/2014/main" id="{91E8E2B9-9133-E243-938D-580A4FDC5C15}"/>
              </a:ext>
            </a:extLst>
          </p:cNvPr>
          <p:cNvSpPr>
            <a:spLocks noGrp="1"/>
          </p:cNvSpPr>
          <p:nvPr>
            <p:ph type="subTitle" idx="1" hasCustomPrompt="1"/>
          </p:nvPr>
        </p:nvSpPr>
        <p:spPr>
          <a:xfrm>
            <a:off x="900000" y="3142533"/>
            <a:ext cx="7200000" cy="720000"/>
          </a:xfrm>
        </p:spPr>
        <p:txBody>
          <a:bodyPr>
            <a:norm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&lt;&lt;Naam van de auteur of een ondertitel&gt;&gt;</a:t>
            </a:r>
          </a:p>
        </p:txBody>
      </p:sp>
      <p:sp>
        <p:nvSpPr>
          <p:cNvPr id="27" name="Tijdelijke aanduiding voor tekst 26">
            <a:extLst>
              <a:ext uri="{FF2B5EF4-FFF2-40B4-BE49-F238E27FC236}">
                <a16:creationId xmlns="" xmlns:a16="http://schemas.microsoft.com/office/drawing/2014/main" id="{FE5801C9-A6AB-E645-82E4-D132B56E4F96}"/>
              </a:ext>
            </a:extLst>
          </p:cNvPr>
          <p:cNvSpPr>
            <a:spLocks noGrp="1"/>
          </p:cNvSpPr>
          <p:nvPr>
            <p:ph type="body" sz="quarter" idx="13" hasCustomPrompt="1"/>
          </p:nvPr>
        </p:nvSpPr>
        <p:spPr>
          <a:xfrm>
            <a:off x="900000" y="3883022"/>
            <a:ext cx="7200000" cy="2614977"/>
          </a:xfrm>
        </p:spPr>
        <p:txBody>
          <a:bodyPr anchor="b" anchorCtr="0">
            <a:normAutofit/>
          </a:bodyPr>
          <a:lstStyle>
            <a:lvl1pPr marL="0" indent="0">
              <a:lnSpc>
                <a:spcPts val="2000"/>
              </a:lnSpc>
              <a:buFontTx/>
              <a:buNone/>
              <a:defRPr sz="1500"/>
            </a:lvl1pPr>
            <a:lvl2pPr marL="180000" indent="0">
              <a:buFontTx/>
              <a:buNone/>
              <a:defRPr sz="2000"/>
            </a:lvl2pPr>
            <a:lvl3pPr marL="359750" indent="0">
              <a:buFontTx/>
              <a:buNone/>
              <a:defRPr sz="2000"/>
            </a:lvl3pPr>
            <a:lvl4pPr marL="540000" indent="0">
              <a:buFontTx/>
              <a:buNone/>
              <a:defRPr sz="2000"/>
            </a:lvl4pPr>
            <a:lvl5pPr marL="720000" indent="0">
              <a:buFontTx/>
              <a:buNone/>
              <a:defRPr sz="2000"/>
            </a:lvl5pPr>
          </a:lstStyle>
          <a:p>
            <a:pPr lvl="0"/>
            <a:r>
              <a:rPr lang="nl-NL" dirty="0"/>
              <a:t>&lt;&lt;Datum&gt;&gt;</a:t>
            </a:r>
          </a:p>
          <a:p>
            <a:pPr lvl="0"/>
            <a:r>
              <a:rPr lang="nl-NL" dirty="0"/>
              <a:t>&lt;&lt;Locatie&gt;&gt;</a:t>
            </a:r>
          </a:p>
        </p:txBody>
      </p:sp>
      <p:sp>
        <p:nvSpPr>
          <p:cNvPr id="25" name="Titel 24">
            <a:extLst>
              <a:ext uri="{FF2B5EF4-FFF2-40B4-BE49-F238E27FC236}">
                <a16:creationId xmlns="" xmlns:a16="http://schemas.microsoft.com/office/drawing/2014/main" id="{F614D25D-097D-E048-937E-69CE01232E13}"/>
              </a:ext>
            </a:extLst>
          </p:cNvPr>
          <p:cNvSpPr>
            <a:spLocks noGrp="1"/>
          </p:cNvSpPr>
          <p:nvPr>
            <p:ph type="title" hasCustomPrompt="1"/>
          </p:nvPr>
        </p:nvSpPr>
        <p:spPr>
          <a:xfrm>
            <a:off x="900000" y="384600"/>
            <a:ext cx="8839877" cy="1468800"/>
          </a:xfrm>
        </p:spPr>
        <p:txBody>
          <a:bodyPr>
            <a:normAutofit/>
          </a:bodyPr>
          <a:lstStyle>
            <a:lvl1pPr>
              <a:lnSpc>
                <a:spcPts val="3500"/>
              </a:lnSpc>
              <a:defRPr sz="3500" baseline="0">
                <a:solidFill>
                  <a:schemeClr val="bg2"/>
                </a:solidFill>
              </a:defRPr>
            </a:lvl1pPr>
          </a:lstStyle>
          <a:p>
            <a:r>
              <a:rPr lang="nl-NL" dirty="0"/>
              <a:t>&lt;&lt;Presentatietitel&gt;&gt;</a:t>
            </a:r>
          </a:p>
        </p:txBody>
      </p:sp>
      <p:sp>
        <p:nvSpPr>
          <p:cNvPr id="2" name="Tijdelijke aanduiding voor datum 1">
            <a:extLst>
              <a:ext uri="{FF2B5EF4-FFF2-40B4-BE49-F238E27FC236}">
                <a16:creationId xmlns="" xmlns:a16="http://schemas.microsoft.com/office/drawing/2014/main" id="{1EA3AC89-EB43-664E-94F7-9F3448616B07}"/>
              </a:ext>
            </a:extLst>
          </p:cNvPr>
          <p:cNvSpPr>
            <a:spLocks noGrp="1"/>
          </p:cNvSpPr>
          <p:nvPr>
            <p:ph type="dt" sz="half" idx="14"/>
          </p:nvPr>
        </p:nvSpPr>
        <p:spPr/>
        <p:txBody>
          <a:bodyPr/>
          <a:lstStyle/>
          <a:p>
            <a:fld id="{0E23823E-06F3-454F-9ED7-82F170656437}" type="datetime1">
              <a:rPr lang="nl-NL" smtClean="0"/>
              <a:t>21-11-2024</a:t>
            </a:fld>
            <a:endParaRPr lang="nl-NL" dirty="0"/>
          </a:p>
        </p:txBody>
      </p:sp>
      <p:sp>
        <p:nvSpPr>
          <p:cNvPr id="4" name="Tijdelijke aanduiding voor voettekst 3">
            <a:extLst>
              <a:ext uri="{FF2B5EF4-FFF2-40B4-BE49-F238E27FC236}">
                <a16:creationId xmlns="" xmlns:a16="http://schemas.microsoft.com/office/drawing/2014/main" id="{CAADAAC8-0A0F-F141-9664-C5987167C4DF}"/>
              </a:ext>
            </a:extLst>
          </p:cNvPr>
          <p:cNvSpPr>
            <a:spLocks noGrp="1"/>
          </p:cNvSpPr>
          <p:nvPr>
            <p:ph type="ftr" sz="quarter" idx="15"/>
          </p:nvPr>
        </p:nvSpPr>
        <p:spPr/>
        <p:txBody>
          <a:bodyPr/>
          <a:lstStyle/>
          <a:p>
            <a:r>
              <a:rPr lang="nl-NL"/>
              <a:t>Via Invoegen | Koptekst en Voettekst Presentatietitel toevoegen</a:t>
            </a:r>
            <a:endParaRPr lang="nl-NL" dirty="0"/>
          </a:p>
        </p:txBody>
      </p:sp>
      <p:sp>
        <p:nvSpPr>
          <p:cNvPr id="5" name="Tijdelijke aanduiding voor dianummer 4">
            <a:extLst>
              <a:ext uri="{FF2B5EF4-FFF2-40B4-BE49-F238E27FC236}">
                <a16:creationId xmlns="" xmlns:a16="http://schemas.microsoft.com/office/drawing/2014/main" id="{A76C4F8A-4D7E-534B-BAF3-370E9C8E4773}"/>
              </a:ext>
            </a:extLst>
          </p:cNvPr>
          <p:cNvSpPr>
            <a:spLocks noGrp="1"/>
          </p:cNvSpPr>
          <p:nvPr>
            <p:ph type="sldNum" sz="quarter" idx="16"/>
          </p:nvPr>
        </p:nvSpPr>
        <p:spPr/>
        <p:txBody>
          <a:bodyPr/>
          <a:lstStyle/>
          <a:p>
            <a:r>
              <a:rPr lang="nl-NL"/>
              <a:t>  </a:t>
            </a:r>
            <a:fld id="{C1FFFB0D-03F6-7545-A32A-858BFE66EFB0}" type="slidenum">
              <a:rPr lang="nl-NL" sz="700" smtClean="0">
                <a:solidFill>
                  <a:schemeClr val="bg1"/>
                </a:solidFill>
              </a:rPr>
              <a:pPr/>
              <a:t>‹nr.›</a:t>
            </a:fld>
            <a:endParaRPr lang="nl-NL" sz="700" dirty="0">
              <a:solidFill>
                <a:schemeClr val="bg1"/>
              </a:solidFill>
            </a:endParaRPr>
          </a:p>
        </p:txBody>
      </p:sp>
    </p:spTree>
    <p:extLst>
      <p:ext uri="{BB962C8B-B14F-4D97-AF65-F5344CB8AC3E}">
        <p14:creationId xmlns:p14="http://schemas.microsoft.com/office/powerpoint/2010/main" val="433175035"/>
      </p:ext>
    </p:extLst>
  </p:cSld>
  <p:clrMapOvr>
    <a:masterClrMapping/>
  </p:clrMapOvr>
  <p:extLst mod="1">
    <p:ext uri="{DCECCB84-F9BA-43D5-87BE-67443E8EF086}">
      <p15:sldGuideLst xmlns:p15="http://schemas.microsoft.com/office/powerpoint/2012/main">
        <p15:guide id="1" pos="6498">
          <p15:clr>
            <a:srgbClr val="5ACBF0"/>
          </p15:clr>
        </p15:guide>
        <p15:guide id="2" pos="6272">
          <p15:clr>
            <a:srgbClr val="5ACBF0"/>
          </p15:clr>
        </p15:guide>
        <p15:guide id="3" pos="6156">
          <p15:clr>
            <a:srgbClr val="5ACBF0"/>
          </p15:clr>
        </p15:guide>
        <p15:guide id="4" orient="horz" pos="2160">
          <p15:clr>
            <a:srgbClr val="547EBF"/>
          </p15:clr>
        </p15:guide>
        <p15:guide id="5" orient="horz" pos="1106">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ussenslide en eindslide">
    <p:spTree>
      <p:nvGrpSpPr>
        <p:cNvPr id="1" name=""/>
        <p:cNvGrpSpPr/>
        <p:nvPr/>
      </p:nvGrpSpPr>
      <p:grpSpPr>
        <a:xfrm>
          <a:off x="0" y="0"/>
          <a:ext cx="0" cy="0"/>
          <a:chOff x="0" y="0"/>
          <a:chExt cx="0" cy="0"/>
        </a:xfrm>
      </p:grpSpPr>
      <p:grpSp>
        <p:nvGrpSpPr>
          <p:cNvPr id="3" name="Groep 2">
            <a:extLst>
              <a:ext uri="{FF2B5EF4-FFF2-40B4-BE49-F238E27FC236}">
                <a16:creationId xmlns="" xmlns:a16="http://schemas.microsoft.com/office/drawing/2014/main" id="{3002EA9D-092D-4E4B-8CF5-325CC1ECF386}"/>
              </a:ext>
            </a:extLst>
          </p:cNvPr>
          <p:cNvGrpSpPr/>
          <p:nvPr userDrawn="1"/>
        </p:nvGrpSpPr>
        <p:grpSpPr>
          <a:xfrm>
            <a:off x="0" y="83276"/>
            <a:ext cx="12151202" cy="6774724"/>
            <a:chOff x="0" y="83276"/>
            <a:chExt cx="12151202" cy="6774724"/>
          </a:xfrm>
        </p:grpSpPr>
        <p:pic>
          <p:nvPicPr>
            <p:cNvPr id="9" name="Afbeelding 8">
              <a:extLst>
                <a:ext uri="{FF2B5EF4-FFF2-40B4-BE49-F238E27FC236}">
                  <a16:creationId xmlns="" xmlns:a16="http://schemas.microsoft.com/office/drawing/2014/main" id="{5BDCF963-883F-5849-8981-1DBC572531F6}"/>
                </a:ext>
              </a:extLst>
            </p:cNvPr>
            <p:cNvPicPr>
              <a:picLocks noChangeAspect="1"/>
            </p:cNvPicPr>
            <p:nvPr userDrawn="1"/>
          </p:nvPicPr>
          <p:blipFill>
            <a:blip r:embed="rId2"/>
            <a:stretch>
              <a:fillRect/>
            </a:stretch>
          </p:blipFill>
          <p:spPr>
            <a:xfrm>
              <a:off x="9994107" y="83276"/>
              <a:ext cx="2157095" cy="2157095"/>
            </a:xfrm>
            <a:prstGeom prst="rect">
              <a:avLst/>
            </a:prstGeom>
          </p:spPr>
        </p:pic>
        <p:sp>
          <p:nvSpPr>
            <p:cNvPr id="12" name="Rechthoek 11">
              <a:extLst>
                <a:ext uri="{FF2B5EF4-FFF2-40B4-BE49-F238E27FC236}">
                  <a16:creationId xmlns="" xmlns:a16="http://schemas.microsoft.com/office/drawing/2014/main" id="{097C057C-CD0D-2D43-899D-99BA02B4DB7B}"/>
                </a:ext>
              </a:extLst>
            </p:cNvPr>
            <p:cNvSpPr/>
            <p:nvPr userDrawn="1"/>
          </p:nvSpPr>
          <p:spPr>
            <a:xfrm>
              <a:off x="0" y="368300"/>
              <a:ext cx="546100" cy="6489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a:p>
          </p:txBody>
        </p:sp>
        <p:sp>
          <p:nvSpPr>
            <p:cNvPr id="13" name="Rechthoek 12">
              <a:extLst>
                <a:ext uri="{FF2B5EF4-FFF2-40B4-BE49-F238E27FC236}">
                  <a16:creationId xmlns="" xmlns:a16="http://schemas.microsoft.com/office/drawing/2014/main" id="{48F0EB51-85D9-A240-A7F6-CD8436C2744F}"/>
                </a:ext>
              </a:extLst>
            </p:cNvPr>
            <p:cNvSpPr/>
            <p:nvPr userDrawn="1"/>
          </p:nvSpPr>
          <p:spPr>
            <a:xfrm>
              <a:off x="539999" y="368300"/>
              <a:ext cx="9416801" cy="648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a:p>
          </p:txBody>
        </p:sp>
      </p:grpSp>
      <p:sp>
        <p:nvSpPr>
          <p:cNvPr id="6" name="Tijdelijke aanduiding voor datum 5">
            <a:extLst>
              <a:ext uri="{FF2B5EF4-FFF2-40B4-BE49-F238E27FC236}">
                <a16:creationId xmlns="" xmlns:a16="http://schemas.microsoft.com/office/drawing/2014/main" id="{F3A347C1-5522-8149-A7FD-4C48F8BE220B}"/>
              </a:ext>
            </a:extLst>
          </p:cNvPr>
          <p:cNvSpPr>
            <a:spLocks noGrp="1"/>
          </p:cNvSpPr>
          <p:nvPr>
            <p:ph type="dt" sz="half" idx="10"/>
          </p:nvPr>
        </p:nvSpPr>
        <p:spPr>
          <a:xfrm>
            <a:off x="-1" y="-290432"/>
            <a:ext cx="720725" cy="270000"/>
          </a:xfrm>
        </p:spPr>
        <p:txBody>
          <a:bodyPr/>
          <a:lstStyle/>
          <a:p>
            <a:fld id="{E15348D5-A283-477E-B097-EF923CCED5B4}" type="datetime1">
              <a:rPr lang="nl-NL" smtClean="0"/>
              <a:t>21-11-2024</a:t>
            </a:fld>
            <a:endParaRPr lang="nl-NL" dirty="0"/>
          </a:p>
        </p:txBody>
      </p:sp>
      <p:sp>
        <p:nvSpPr>
          <p:cNvPr id="7" name="Tijdelijke aanduiding voor voettekst 6">
            <a:extLst>
              <a:ext uri="{FF2B5EF4-FFF2-40B4-BE49-F238E27FC236}">
                <a16:creationId xmlns="" xmlns:a16="http://schemas.microsoft.com/office/drawing/2014/main" id="{420FAB2D-0D2F-7E4C-9462-96395AEF5CC6}"/>
              </a:ext>
            </a:extLst>
          </p:cNvPr>
          <p:cNvSpPr>
            <a:spLocks noGrp="1"/>
          </p:cNvSpPr>
          <p:nvPr>
            <p:ph type="ftr" sz="quarter" idx="11"/>
          </p:nvPr>
        </p:nvSpPr>
        <p:spPr>
          <a:xfrm>
            <a:off x="900000" y="-290432"/>
            <a:ext cx="4138499" cy="270000"/>
          </a:xfrm>
        </p:spPr>
        <p:txBody>
          <a:bodyPr/>
          <a:lstStyle/>
          <a:p>
            <a:r>
              <a:rPr lang="nl-NL"/>
              <a:t>Via Invoegen | Koptekst en Voettekst Presentatietitel toevoegen</a:t>
            </a:r>
            <a:endParaRPr lang="nl-NL" dirty="0"/>
          </a:p>
        </p:txBody>
      </p:sp>
      <p:sp>
        <p:nvSpPr>
          <p:cNvPr id="8" name="Tijdelijke aanduiding voor dianummer 7">
            <a:extLst>
              <a:ext uri="{FF2B5EF4-FFF2-40B4-BE49-F238E27FC236}">
                <a16:creationId xmlns="" xmlns:a16="http://schemas.microsoft.com/office/drawing/2014/main" id="{56D31586-3CEA-F542-BED7-382CD2522CBD}"/>
              </a:ext>
            </a:extLst>
          </p:cNvPr>
          <p:cNvSpPr>
            <a:spLocks noGrp="1"/>
          </p:cNvSpPr>
          <p:nvPr>
            <p:ph type="sldNum" sz="quarter" idx="12"/>
          </p:nvPr>
        </p:nvSpPr>
        <p:spPr>
          <a:xfrm>
            <a:off x="0" y="6878432"/>
            <a:ext cx="720000" cy="270000"/>
          </a:xfrm>
        </p:spPr>
        <p:txBody>
          <a:bodyPr/>
          <a:lstStyle/>
          <a:p>
            <a:r>
              <a:rPr lang="nl-NL" dirty="0"/>
              <a:t>  </a:t>
            </a:r>
            <a:fld id="{C1FFFB0D-03F6-7545-A32A-858BFE66EFB0}" type="slidenum">
              <a:rPr lang="nl-NL" sz="700" smtClean="0"/>
              <a:pPr/>
              <a:t>‹nr.›</a:t>
            </a:fld>
            <a:endParaRPr lang="nl-NL" sz="700" dirty="0"/>
          </a:p>
        </p:txBody>
      </p:sp>
      <p:sp>
        <p:nvSpPr>
          <p:cNvPr id="2" name="Titel 1">
            <a:extLst>
              <a:ext uri="{FF2B5EF4-FFF2-40B4-BE49-F238E27FC236}">
                <a16:creationId xmlns="" xmlns:a16="http://schemas.microsoft.com/office/drawing/2014/main" id="{F96140A8-0EFF-624D-95F4-CEED941E9E42}"/>
              </a:ext>
            </a:extLst>
          </p:cNvPr>
          <p:cNvSpPr>
            <a:spLocks noGrp="1"/>
          </p:cNvSpPr>
          <p:nvPr>
            <p:ph type="title" hasCustomPrompt="1"/>
          </p:nvPr>
        </p:nvSpPr>
        <p:spPr>
          <a:xfrm>
            <a:off x="900000" y="939855"/>
            <a:ext cx="8872650" cy="900000"/>
          </a:xfrm>
        </p:spPr>
        <p:txBody>
          <a:bodyPr/>
          <a:lstStyle>
            <a:lvl1pPr defTabSz="360000">
              <a:defRPr>
                <a:solidFill>
                  <a:schemeClr val="bg1"/>
                </a:solidFill>
              </a:defRPr>
            </a:lvl1pPr>
          </a:lstStyle>
          <a:p>
            <a:r>
              <a:rPr lang="nl-NL" dirty="0"/>
              <a:t>#	&lt;&lt;Hoofdstuktitel of </a:t>
            </a:r>
            <a:r>
              <a:rPr lang="nl-NL" dirty="0" err="1"/>
              <a:t>eindzin</a:t>
            </a:r>
            <a:r>
              <a:rPr lang="nl-NL" dirty="0"/>
              <a:t>&gt;&gt;</a:t>
            </a:r>
          </a:p>
        </p:txBody>
      </p:sp>
    </p:spTree>
    <p:extLst>
      <p:ext uri="{BB962C8B-B14F-4D97-AF65-F5344CB8AC3E}">
        <p14:creationId xmlns:p14="http://schemas.microsoft.com/office/powerpoint/2010/main" val="1521440222"/>
      </p:ext>
    </p:extLst>
  </p:cSld>
  <p:clrMapOvr>
    <a:masterClrMapping/>
  </p:clrMapOvr>
  <p:extLst mod="1">
    <p:ext uri="{DCECCB84-F9BA-43D5-87BE-67443E8EF086}">
      <p15:sldGuideLst xmlns:p15="http://schemas.microsoft.com/office/powerpoint/2012/main">
        <p15:guide id="1" pos="6498">
          <p15:clr>
            <a:srgbClr val="5ACBF0"/>
          </p15:clr>
        </p15:guide>
        <p15:guide id="2" pos="6272">
          <p15:clr>
            <a:srgbClr val="5ACBF0"/>
          </p15:clr>
        </p15:guide>
        <p15:guide id="3" pos="6156">
          <p15:clr>
            <a:srgbClr val="5ACBF0"/>
          </p15:clr>
        </p15:guide>
        <p15:guide id="4" orient="horz" pos="2160">
          <p15:clr>
            <a:srgbClr val="547EBF"/>
          </p15:clr>
        </p15:guide>
        <p15:guide id="5" orient="horz" pos="1106">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46EDB2B-7B09-43FB-861A-515F97F934DC}" type="datetimeFigureOut">
              <a:rPr lang="nl-NL" smtClean="0"/>
              <a:t>21-11-2024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3072BD-B669-43DE-8279-9EE90B463985}" type="slidenum">
              <a:rPr lang="nl-NL" smtClean="0"/>
              <a:t>‹nr.›</a:t>
            </a:fld>
            <a:endParaRPr lang="nl-NL"/>
          </a:p>
        </p:txBody>
      </p:sp>
    </p:spTree>
    <p:extLst>
      <p:ext uri="{BB962C8B-B14F-4D97-AF65-F5344CB8AC3E}">
        <p14:creationId xmlns:p14="http://schemas.microsoft.com/office/powerpoint/2010/main" val="172981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486293F2-5B22-DE43-A495-217A590F9C6A}"/>
              </a:ext>
            </a:extLst>
          </p:cNvPr>
          <p:cNvSpPr>
            <a:spLocks noGrp="1"/>
          </p:cNvSpPr>
          <p:nvPr>
            <p:ph idx="1" hasCustomPrompt="1"/>
          </p:nvPr>
        </p:nvSpPr>
        <p:spPr>
          <a:xfrm>
            <a:off x="900000" y="1440000"/>
            <a:ext cx="9648000" cy="5076688"/>
          </a:xfrm>
        </p:spPr>
        <p:txBody>
          <a:bodyPr wrap="square"/>
          <a:lstStyle>
            <a:lvl1pPr>
              <a:buClr>
                <a:schemeClr val="accent2"/>
              </a:buClr>
              <a:defRPr/>
            </a:lvl1pPr>
            <a:lvl2pPr>
              <a:buClr>
                <a:schemeClr val="accent2"/>
              </a:buClr>
              <a:defRPr/>
            </a:lvl2pPr>
            <a:lvl3pPr>
              <a:buClr>
                <a:schemeClr val="accent2"/>
              </a:buClr>
              <a:defRPr/>
            </a:lvl3pPr>
            <a:lvl4pPr>
              <a:buClr>
                <a:schemeClr val="accent1"/>
              </a:buClr>
              <a:defRPr/>
            </a:lvl4pPr>
            <a:lvl5pPr>
              <a:buClr>
                <a:schemeClr val="accent1"/>
              </a:buClr>
              <a:defRPr/>
            </a:lvl5pPr>
          </a:lstStyle>
          <a:p>
            <a:pPr lvl="0"/>
            <a:r>
              <a:rPr lang="nl-NL" dirty="0"/>
              <a:t>&lt;&lt;Typ tekst of klik op een icoon om een object in te voegen&gt;&gt;</a:t>
            </a:r>
          </a:p>
        </p:txBody>
      </p:sp>
      <p:sp>
        <p:nvSpPr>
          <p:cNvPr id="11" name="Titel 10">
            <a:extLst>
              <a:ext uri="{FF2B5EF4-FFF2-40B4-BE49-F238E27FC236}">
                <a16:creationId xmlns="" xmlns:a16="http://schemas.microsoft.com/office/drawing/2014/main" id="{262C2D57-826F-E24F-B491-89773E0C545A}"/>
              </a:ext>
            </a:extLst>
          </p:cNvPr>
          <p:cNvSpPr>
            <a:spLocks noGrp="1"/>
          </p:cNvSpPr>
          <p:nvPr>
            <p:ph type="title" hasCustomPrompt="1"/>
          </p:nvPr>
        </p:nvSpPr>
        <p:spPr/>
        <p:txBody>
          <a:bodyPr wrap="square"/>
          <a:lstStyle/>
          <a:p>
            <a:r>
              <a:rPr lang="nl-NL" dirty="0"/>
              <a:t>&lt;&lt;Titel&gt;&gt;</a:t>
            </a:r>
          </a:p>
        </p:txBody>
      </p:sp>
      <p:sp>
        <p:nvSpPr>
          <p:cNvPr id="19" name="Tijdelijke aanduiding voor datum 18">
            <a:extLst>
              <a:ext uri="{FF2B5EF4-FFF2-40B4-BE49-F238E27FC236}">
                <a16:creationId xmlns="" xmlns:a16="http://schemas.microsoft.com/office/drawing/2014/main" id="{5304D42C-EC9F-1748-8129-D73D90D4559A}"/>
              </a:ext>
            </a:extLst>
          </p:cNvPr>
          <p:cNvSpPr>
            <a:spLocks noGrp="1"/>
          </p:cNvSpPr>
          <p:nvPr>
            <p:ph type="dt" sz="half" idx="10"/>
          </p:nvPr>
        </p:nvSpPr>
        <p:spPr/>
        <p:txBody>
          <a:bodyPr/>
          <a:lstStyle/>
          <a:p>
            <a:fld id="{2C039801-2029-4EDB-A9FC-77FA69E88E76}" type="datetime1">
              <a:rPr lang="nl-NL" smtClean="0"/>
              <a:t>21-11-2024</a:t>
            </a:fld>
            <a:endParaRPr lang="nl-NL" dirty="0"/>
          </a:p>
        </p:txBody>
      </p:sp>
      <p:sp>
        <p:nvSpPr>
          <p:cNvPr id="20" name="Tijdelijke aanduiding voor voettekst 19">
            <a:extLst>
              <a:ext uri="{FF2B5EF4-FFF2-40B4-BE49-F238E27FC236}">
                <a16:creationId xmlns="" xmlns:a16="http://schemas.microsoft.com/office/drawing/2014/main" id="{87103A72-0A8D-3E4F-89CF-68004CFB0DB0}"/>
              </a:ext>
            </a:extLst>
          </p:cNvPr>
          <p:cNvSpPr>
            <a:spLocks noGrp="1"/>
          </p:cNvSpPr>
          <p:nvPr>
            <p:ph type="ftr" sz="quarter" idx="11"/>
          </p:nvPr>
        </p:nvSpPr>
        <p:spPr/>
        <p:txBody>
          <a:bodyPr/>
          <a:lstStyle/>
          <a:p>
            <a:r>
              <a:rPr lang="nl-NL"/>
              <a:t>Via Invoegen | Koptekst en Voettekst Presentatietitel toevoegen</a:t>
            </a:r>
            <a:endParaRPr lang="nl-NL" dirty="0"/>
          </a:p>
        </p:txBody>
      </p:sp>
      <p:sp>
        <p:nvSpPr>
          <p:cNvPr id="21" name="Tijdelijke aanduiding voor dianummer 20">
            <a:extLst>
              <a:ext uri="{FF2B5EF4-FFF2-40B4-BE49-F238E27FC236}">
                <a16:creationId xmlns="" xmlns:a16="http://schemas.microsoft.com/office/drawing/2014/main" id="{98EDBF60-A018-124A-9636-F5C82E3D5E4A}"/>
              </a:ext>
            </a:extLst>
          </p:cNvPr>
          <p:cNvSpPr>
            <a:spLocks noGrp="1"/>
          </p:cNvSpPr>
          <p:nvPr>
            <p:ph type="sldNum" sz="quarter" idx="12"/>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243468404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el en 2 kaders">
    <p:spTree>
      <p:nvGrpSpPr>
        <p:cNvPr id="1" name=""/>
        <p:cNvGrpSpPr/>
        <p:nvPr/>
      </p:nvGrpSpPr>
      <p:grpSpPr>
        <a:xfrm>
          <a:off x="0" y="0"/>
          <a:ext cx="0" cy="0"/>
          <a:chOff x="0" y="0"/>
          <a:chExt cx="0" cy="0"/>
        </a:xfrm>
      </p:grpSpPr>
      <p:sp>
        <p:nvSpPr>
          <p:cNvPr id="4" name="Tijdelijke aanduiding voor inhoud 3">
            <a:extLst>
              <a:ext uri="{FF2B5EF4-FFF2-40B4-BE49-F238E27FC236}">
                <a16:creationId xmlns="" xmlns:a16="http://schemas.microsoft.com/office/drawing/2014/main" id="{C19DC408-A03B-6B4F-8BC9-6F9550ADB762}"/>
              </a:ext>
            </a:extLst>
          </p:cNvPr>
          <p:cNvSpPr>
            <a:spLocks noGrp="1"/>
          </p:cNvSpPr>
          <p:nvPr>
            <p:ph sz="half" idx="2" hasCustomPrompt="1"/>
          </p:nvPr>
        </p:nvSpPr>
        <p:spPr>
          <a:xfrm>
            <a:off x="900000" y="1440000"/>
            <a:ext cx="4680000" cy="5058000"/>
          </a:xfrm>
        </p:spPr>
        <p:txBody>
          <a:bodyPr wrap="square"/>
          <a:lstStyle/>
          <a:p>
            <a:pPr lvl="0"/>
            <a:r>
              <a:rPr lang="nl-NL" dirty="0"/>
              <a:t>&lt;&lt;Typ tekst of klik op een icoon om een object in te voegen&gt;&gt;</a:t>
            </a:r>
          </a:p>
        </p:txBody>
      </p:sp>
      <p:sp>
        <p:nvSpPr>
          <p:cNvPr id="6" name="Tijdelijke aanduiding voor inhoud 5">
            <a:extLst>
              <a:ext uri="{FF2B5EF4-FFF2-40B4-BE49-F238E27FC236}">
                <a16:creationId xmlns="" xmlns:a16="http://schemas.microsoft.com/office/drawing/2014/main" id="{8AAEB2C6-DD64-0740-BE08-38E4A3C69F83}"/>
              </a:ext>
            </a:extLst>
          </p:cNvPr>
          <p:cNvSpPr>
            <a:spLocks noGrp="1"/>
          </p:cNvSpPr>
          <p:nvPr>
            <p:ph sz="quarter" idx="4" hasCustomPrompt="1"/>
          </p:nvPr>
        </p:nvSpPr>
        <p:spPr>
          <a:xfrm>
            <a:off x="5868000" y="1440000"/>
            <a:ext cx="4680000" cy="5058000"/>
          </a:xfrm>
        </p:spPr>
        <p:txBody>
          <a:bodyPr wrap="square"/>
          <a:lstStyle/>
          <a:p>
            <a:pPr lvl="0"/>
            <a:r>
              <a:rPr lang="nl-NL" dirty="0"/>
              <a:t>&lt;&lt;Typ tekst of klik op een icoon om een object in te voegen&gt;&gt;</a:t>
            </a:r>
          </a:p>
        </p:txBody>
      </p:sp>
      <p:sp>
        <p:nvSpPr>
          <p:cNvPr id="7" name="Titel 6">
            <a:extLst>
              <a:ext uri="{FF2B5EF4-FFF2-40B4-BE49-F238E27FC236}">
                <a16:creationId xmlns="" xmlns:a16="http://schemas.microsoft.com/office/drawing/2014/main" id="{1B3D1B0C-DE5D-464B-9416-7E2C2C024809}"/>
              </a:ext>
            </a:extLst>
          </p:cNvPr>
          <p:cNvSpPr>
            <a:spLocks noGrp="1"/>
          </p:cNvSpPr>
          <p:nvPr>
            <p:ph type="title" hasCustomPrompt="1"/>
          </p:nvPr>
        </p:nvSpPr>
        <p:spPr/>
        <p:txBody>
          <a:bodyPr wrap="square"/>
          <a:lstStyle/>
          <a:p>
            <a:r>
              <a:rPr lang="nl-NL" dirty="0"/>
              <a:t>&lt;&lt;Titel&gt;&gt;</a:t>
            </a:r>
          </a:p>
        </p:txBody>
      </p:sp>
      <p:sp>
        <p:nvSpPr>
          <p:cNvPr id="14" name="Tijdelijke aanduiding voor datum 13">
            <a:extLst>
              <a:ext uri="{FF2B5EF4-FFF2-40B4-BE49-F238E27FC236}">
                <a16:creationId xmlns="" xmlns:a16="http://schemas.microsoft.com/office/drawing/2014/main" id="{66F64971-6827-374E-8B75-E5249C85E9B6}"/>
              </a:ext>
            </a:extLst>
          </p:cNvPr>
          <p:cNvSpPr>
            <a:spLocks noGrp="1"/>
          </p:cNvSpPr>
          <p:nvPr>
            <p:ph type="dt" sz="half" idx="10"/>
          </p:nvPr>
        </p:nvSpPr>
        <p:spPr/>
        <p:txBody>
          <a:bodyPr/>
          <a:lstStyle/>
          <a:p>
            <a:fld id="{1E1F23FD-1B0F-4EBC-8498-24C0E89FB020}" type="datetime1">
              <a:rPr lang="nl-NL" smtClean="0"/>
              <a:t>21-11-2024</a:t>
            </a:fld>
            <a:endParaRPr lang="nl-NL" dirty="0"/>
          </a:p>
        </p:txBody>
      </p:sp>
      <p:sp>
        <p:nvSpPr>
          <p:cNvPr id="15" name="Tijdelijke aanduiding voor voettekst 14">
            <a:extLst>
              <a:ext uri="{FF2B5EF4-FFF2-40B4-BE49-F238E27FC236}">
                <a16:creationId xmlns="" xmlns:a16="http://schemas.microsoft.com/office/drawing/2014/main" id="{A2009B62-A5ED-4545-B35F-2190BA273B9E}"/>
              </a:ext>
            </a:extLst>
          </p:cNvPr>
          <p:cNvSpPr>
            <a:spLocks noGrp="1"/>
          </p:cNvSpPr>
          <p:nvPr>
            <p:ph type="ftr" sz="quarter" idx="11"/>
          </p:nvPr>
        </p:nvSpPr>
        <p:spPr/>
        <p:txBody>
          <a:bodyPr/>
          <a:lstStyle/>
          <a:p>
            <a:r>
              <a:rPr lang="nl-NL"/>
              <a:t>Via Invoegen | Koptekst en Voettekst Presentatietitel toevoegen</a:t>
            </a:r>
            <a:endParaRPr lang="nl-NL" dirty="0"/>
          </a:p>
        </p:txBody>
      </p:sp>
      <p:sp>
        <p:nvSpPr>
          <p:cNvPr id="17" name="Tijdelijke aanduiding voor dianummer 16">
            <a:extLst>
              <a:ext uri="{FF2B5EF4-FFF2-40B4-BE49-F238E27FC236}">
                <a16:creationId xmlns="" xmlns:a16="http://schemas.microsoft.com/office/drawing/2014/main" id="{3BB97F24-1ADD-5746-8947-8FD299D6132F}"/>
              </a:ext>
            </a:extLst>
          </p:cNvPr>
          <p:cNvSpPr>
            <a:spLocks noGrp="1"/>
          </p:cNvSpPr>
          <p:nvPr>
            <p:ph type="sldNum" sz="quarter" idx="12"/>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243833405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el, object en bee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 xmlns:a16="http://schemas.microsoft.com/office/drawing/2014/main" id="{C19DC408-A03B-6B4F-8BC9-6F9550ADB762}"/>
              </a:ext>
            </a:extLst>
          </p:cNvPr>
          <p:cNvSpPr>
            <a:spLocks noGrp="1"/>
          </p:cNvSpPr>
          <p:nvPr>
            <p:ph sz="half" idx="2" hasCustomPrompt="1"/>
          </p:nvPr>
        </p:nvSpPr>
        <p:spPr>
          <a:xfrm>
            <a:off x="900000" y="1440000"/>
            <a:ext cx="4680000" cy="5049700"/>
          </a:xfrm>
        </p:spPr>
        <p:txBody>
          <a:bodyPr wrap="square"/>
          <a:lstStyle>
            <a:lvl1pPr marL="0" indent="0">
              <a:buNone/>
              <a:defRPr/>
            </a:lvl1pPr>
          </a:lstStyle>
          <a:p>
            <a:pPr lvl="0"/>
            <a:r>
              <a:rPr lang="nl-NL" dirty="0"/>
              <a:t>&lt;&lt;Typ tekst of klik op een icoon om een object in te voegen&gt;&gt;</a:t>
            </a:r>
          </a:p>
        </p:txBody>
      </p:sp>
      <p:sp>
        <p:nvSpPr>
          <p:cNvPr id="20" name="Picture Placeholder 16">
            <a:extLst>
              <a:ext uri="{FF2B5EF4-FFF2-40B4-BE49-F238E27FC236}">
                <a16:creationId xmlns="" xmlns:a16="http://schemas.microsoft.com/office/drawing/2014/main" id="{06B47C0D-2CC7-B44C-8055-9FA00B042F92}"/>
              </a:ext>
            </a:extLst>
          </p:cNvPr>
          <p:cNvSpPr>
            <a:spLocks noGrp="1"/>
          </p:cNvSpPr>
          <p:nvPr>
            <p:ph type="pic" sz="quarter" idx="14" hasCustomPrompt="1"/>
          </p:nvPr>
        </p:nvSpPr>
        <p:spPr bwMode="gray">
          <a:xfrm>
            <a:off x="5868000" y="1531938"/>
            <a:ext cx="4698400" cy="4957762"/>
          </a:xfrm>
          <a:prstGeom prst="roundRect">
            <a:avLst>
              <a:gd name="adj" fmla="val 0"/>
            </a:avLst>
          </a:prstGeom>
          <a:noFill/>
        </p:spPr>
        <p:txBody>
          <a:bodyPr wrap="square" tIns="108000">
            <a:noAutofit/>
          </a:bodyPr>
          <a:lstStyle>
            <a:lvl1pPr marL="0" indent="0">
              <a:buNone/>
              <a:defRPr/>
            </a:lvl1pPr>
          </a:lstStyle>
          <a:p>
            <a:r>
              <a:rPr lang="en-US" noProof="0" dirty="0"/>
              <a:t>&lt;&lt;</a:t>
            </a:r>
            <a:r>
              <a:rPr lang="en-US" noProof="0" dirty="0" err="1"/>
              <a:t>Klik</a:t>
            </a:r>
            <a:r>
              <a:rPr lang="en-US" noProof="0" dirty="0"/>
              <a:t> op de </a:t>
            </a:r>
            <a:r>
              <a:rPr lang="en-US" noProof="0" dirty="0" err="1"/>
              <a:t>icoon</a:t>
            </a:r>
            <a:r>
              <a:rPr lang="en-US" noProof="0" dirty="0"/>
              <a:t> om </a:t>
            </a:r>
            <a:r>
              <a:rPr lang="en-US" noProof="0" dirty="0" err="1"/>
              <a:t>een</a:t>
            </a:r>
            <a:r>
              <a:rPr lang="en-US" noProof="0" dirty="0"/>
              <a:t> </a:t>
            </a:r>
            <a:r>
              <a:rPr lang="en-US" noProof="0" dirty="0" err="1"/>
              <a:t>afbeelding</a:t>
            </a:r>
            <a:r>
              <a:rPr lang="en-US" noProof="0" dirty="0"/>
              <a:t> in </a:t>
            </a:r>
            <a:r>
              <a:rPr lang="en-US" noProof="0" dirty="0" err="1"/>
              <a:t>te</a:t>
            </a:r>
            <a:r>
              <a:rPr lang="en-US" noProof="0" dirty="0"/>
              <a:t> </a:t>
            </a:r>
            <a:r>
              <a:rPr lang="en-US" noProof="0" dirty="0" err="1"/>
              <a:t>voegen</a:t>
            </a:r>
            <a:r>
              <a:rPr lang="en-US" noProof="0" dirty="0"/>
              <a:t>&gt;&gt;</a:t>
            </a:r>
          </a:p>
          <a:p>
            <a:endParaRPr lang="en-US" noProof="0" dirty="0" err="1"/>
          </a:p>
        </p:txBody>
      </p:sp>
      <p:sp>
        <p:nvSpPr>
          <p:cNvPr id="6" name="Titel 5">
            <a:extLst>
              <a:ext uri="{FF2B5EF4-FFF2-40B4-BE49-F238E27FC236}">
                <a16:creationId xmlns="" xmlns:a16="http://schemas.microsoft.com/office/drawing/2014/main" id="{48F315E9-0F86-FC4B-BE3E-28B3D5455210}"/>
              </a:ext>
            </a:extLst>
          </p:cNvPr>
          <p:cNvSpPr>
            <a:spLocks noGrp="1"/>
          </p:cNvSpPr>
          <p:nvPr>
            <p:ph type="title" hasCustomPrompt="1"/>
          </p:nvPr>
        </p:nvSpPr>
        <p:spPr/>
        <p:txBody>
          <a:bodyPr wrap="square"/>
          <a:lstStyle/>
          <a:p>
            <a:r>
              <a:rPr lang="nl-NL" dirty="0"/>
              <a:t>&lt;&lt;Titel&gt;&gt;</a:t>
            </a:r>
          </a:p>
        </p:txBody>
      </p:sp>
      <p:sp>
        <p:nvSpPr>
          <p:cNvPr id="13" name="Tijdelijke aanduiding voor datum 12">
            <a:extLst>
              <a:ext uri="{FF2B5EF4-FFF2-40B4-BE49-F238E27FC236}">
                <a16:creationId xmlns="" xmlns:a16="http://schemas.microsoft.com/office/drawing/2014/main" id="{F4BAD020-7F43-F048-800A-F0EF25BFF2BC}"/>
              </a:ext>
            </a:extLst>
          </p:cNvPr>
          <p:cNvSpPr>
            <a:spLocks noGrp="1"/>
          </p:cNvSpPr>
          <p:nvPr>
            <p:ph type="dt" sz="half" idx="15"/>
          </p:nvPr>
        </p:nvSpPr>
        <p:spPr/>
        <p:txBody>
          <a:bodyPr/>
          <a:lstStyle/>
          <a:p>
            <a:fld id="{68E4C890-0527-4FA7-8989-4A3AB11D0F86}" type="datetime1">
              <a:rPr lang="nl-NL" smtClean="0"/>
              <a:t>21-11-2024</a:t>
            </a:fld>
            <a:endParaRPr lang="nl-NL" dirty="0"/>
          </a:p>
        </p:txBody>
      </p:sp>
      <p:sp>
        <p:nvSpPr>
          <p:cNvPr id="14" name="Tijdelijke aanduiding voor voettekst 13">
            <a:extLst>
              <a:ext uri="{FF2B5EF4-FFF2-40B4-BE49-F238E27FC236}">
                <a16:creationId xmlns="" xmlns:a16="http://schemas.microsoft.com/office/drawing/2014/main" id="{28069E31-20FD-6C41-A17D-6315EFDEA339}"/>
              </a:ext>
            </a:extLst>
          </p:cNvPr>
          <p:cNvSpPr>
            <a:spLocks noGrp="1"/>
          </p:cNvSpPr>
          <p:nvPr>
            <p:ph type="ftr" sz="quarter" idx="16"/>
          </p:nvPr>
        </p:nvSpPr>
        <p:spPr/>
        <p:txBody>
          <a:bodyPr/>
          <a:lstStyle/>
          <a:p>
            <a:r>
              <a:rPr lang="nl-NL"/>
              <a:t>Via Invoegen | Koptekst en Voettekst Presentatietitel toevoegen</a:t>
            </a:r>
            <a:endParaRPr lang="nl-NL" dirty="0"/>
          </a:p>
        </p:txBody>
      </p:sp>
      <p:sp>
        <p:nvSpPr>
          <p:cNvPr id="18" name="Tijdelijke aanduiding voor dianummer 17">
            <a:extLst>
              <a:ext uri="{FF2B5EF4-FFF2-40B4-BE49-F238E27FC236}">
                <a16:creationId xmlns="" xmlns:a16="http://schemas.microsoft.com/office/drawing/2014/main" id="{8F757954-FC23-D645-920B-3D6C970CB87B}"/>
              </a:ext>
            </a:extLst>
          </p:cNvPr>
          <p:cNvSpPr>
            <a:spLocks noGrp="1"/>
          </p:cNvSpPr>
          <p:nvPr>
            <p:ph type="sldNum" sz="quarter" idx="17"/>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23331480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el en 4 kaders">
    <p:spTree>
      <p:nvGrpSpPr>
        <p:cNvPr id="1" name=""/>
        <p:cNvGrpSpPr/>
        <p:nvPr/>
      </p:nvGrpSpPr>
      <p:grpSpPr>
        <a:xfrm>
          <a:off x="0" y="0"/>
          <a:ext cx="0" cy="0"/>
          <a:chOff x="0" y="0"/>
          <a:chExt cx="0" cy="0"/>
        </a:xfrm>
      </p:grpSpPr>
      <p:sp>
        <p:nvSpPr>
          <p:cNvPr id="10" name="Tijdelijke aanduiding voor inhoud 6">
            <a:extLst>
              <a:ext uri="{FF2B5EF4-FFF2-40B4-BE49-F238E27FC236}">
                <a16:creationId xmlns="" xmlns:a16="http://schemas.microsoft.com/office/drawing/2014/main" id="{05EA54AE-0E51-5345-B3B0-7B91F22F388C}"/>
              </a:ext>
            </a:extLst>
          </p:cNvPr>
          <p:cNvSpPr>
            <a:spLocks noGrp="1"/>
          </p:cNvSpPr>
          <p:nvPr>
            <p:ph sz="quarter" idx="18" hasCustomPrompt="1"/>
          </p:nvPr>
        </p:nvSpPr>
        <p:spPr>
          <a:xfrm>
            <a:off x="911224" y="3969700"/>
            <a:ext cx="4668949" cy="2520000"/>
          </a:xfrm>
        </p:spPr>
        <p:txBody>
          <a:bodyPr/>
          <a:lstStyle>
            <a:lvl1pPr marL="0" indent="0">
              <a:buNone/>
              <a:defRPr/>
            </a:lvl1pPr>
          </a:lstStyle>
          <a:p>
            <a:r>
              <a:rPr lang="nl-NL" dirty="0"/>
              <a:t>&lt;&lt;Klik op de icoon om een object in te voegen&gt;&gt;</a:t>
            </a:r>
          </a:p>
          <a:p>
            <a:endParaRPr lang="nl-NL" dirty="0"/>
          </a:p>
          <a:p>
            <a:endParaRPr lang="nl-NL" dirty="0"/>
          </a:p>
        </p:txBody>
      </p:sp>
      <p:sp>
        <p:nvSpPr>
          <p:cNvPr id="11" name="Tijdelijke aanduiding voor inhoud 7">
            <a:extLst>
              <a:ext uri="{FF2B5EF4-FFF2-40B4-BE49-F238E27FC236}">
                <a16:creationId xmlns="" xmlns:a16="http://schemas.microsoft.com/office/drawing/2014/main" id="{8647CB71-11D6-6144-93AB-9E9C3561DD42}"/>
              </a:ext>
            </a:extLst>
          </p:cNvPr>
          <p:cNvSpPr>
            <a:spLocks noGrp="1"/>
          </p:cNvSpPr>
          <p:nvPr>
            <p:ph sz="quarter" idx="19" hasCustomPrompt="1"/>
          </p:nvPr>
        </p:nvSpPr>
        <p:spPr>
          <a:xfrm>
            <a:off x="5854700" y="3969700"/>
            <a:ext cx="4705350" cy="2520000"/>
          </a:xfrm>
        </p:spPr>
        <p:txBody>
          <a:bodyPr/>
          <a:lstStyle>
            <a:lvl1pPr marL="0" indent="0">
              <a:buNone/>
              <a:defRPr/>
            </a:lvl1pPr>
          </a:lstStyle>
          <a:p>
            <a:r>
              <a:rPr lang="nl-NL" dirty="0"/>
              <a:t>&lt;&lt;Klik op de icoon om een object in te voegen&gt;&gt;</a:t>
            </a:r>
          </a:p>
          <a:p>
            <a:endParaRPr lang="nl-NL" dirty="0"/>
          </a:p>
          <a:p>
            <a:endParaRPr lang="nl-NL" dirty="0"/>
          </a:p>
          <a:p>
            <a:endParaRPr lang="nl-NL" dirty="0"/>
          </a:p>
        </p:txBody>
      </p:sp>
      <p:sp>
        <p:nvSpPr>
          <p:cNvPr id="12" name="Tijdelijke aanduiding voor afbeelding 8">
            <a:extLst>
              <a:ext uri="{FF2B5EF4-FFF2-40B4-BE49-F238E27FC236}">
                <a16:creationId xmlns="" xmlns:a16="http://schemas.microsoft.com/office/drawing/2014/main" id="{03727011-761B-6F45-8F80-43127A9EE108}"/>
              </a:ext>
            </a:extLst>
          </p:cNvPr>
          <p:cNvSpPr>
            <a:spLocks noGrp="1"/>
          </p:cNvSpPr>
          <p:nvPr>
            <p:ph type="pic" sz="quarter" idx="21" hasCustomPrompt="1"/>
          </p:nvPr>
        </p:nvSpPr>
        <p:spPr>
          <a:xfrm>
            <a:off x="900000" y="1315440"/>
            <a:ext cx="4668950" cy="2520000"/>
          </a:xfrm>
        </p:spPr>
        <p:txBody>
          <a:bodyPr/>
          <a:lstStyle>
            <a:lvl1pPr marL="0" indent="0">
              <a:buNone/>
              <a:defRPr/>
            </a:lvl1pPr>
          </a:lstStyle>
          <a:p>
            <a:r>
              <a:rPr lang="nl-NL" dirty="0"/>
              <a:t>&lt;&lt;Klik op de icoon om een afbeelding in te voegen&gt;&gt;</a:t>
            </a:r>
          </a:p>
          <a:p>
            <a:endParaRPr lang="nl-NL" dirty="0"/>
          </a:p>
          <a:p>
            <a:endParaRPr lang="nl-NL" dirty="0"/>
          </a:p>
        </p:txBody>
      </p:sp>
      <p:sp>
        <p:nvSpPr>
          <p:cNvPr id="13" name="Tijdelijke aanduiding voor afbeelding 9">
            <a:extLst>
              <a:ext uri="{FF2B5EF4-FFF2-40B4-BE49-F238E27FC236}">
                <a16:creationId xmlns="" xmlns:a16="http://schemas.microsoft.com/office/drawing/2014/main" id="{BBA41704-954D-E242-AD73-CB64B0A204C5}"/>
              </a:ext>
            </a:extLst>
          </p:cNvPr>
          <p:cNvSpPr>
            <a:spLocks noGrp="1"/>
          </p:cNvSpPr>
          <p:nvPr>
            <p:ph type="pic" sz="quarter" idx="22" hasCustomPrompt="1"/>
          </p:nvPr>
        </p:nvSpPr>
        <p:spPr>
          <a:xfrm>
            <a:off x="5854700" y="1315440"/>
            <a:ext cx="4705350" cy="2520000"/>
          </a:xfrm>
        </p:spPr>
        <p:txBody>
          <a:bodyPr/>
          <a:lstStyle>
            <a:lvl1pPr marL="0" indent="0">
              <a:buNone/>
              <a:defRPr/>
            </a:lvl1pPr>
          </a:lstStyle>
          <a:p>
            <a:r>
              <a:rPr lang="nl-NL" dirty="0"/>
              <a:t>&lt;&lt;Klik op de icoon om een afbeelding in te voegen&gt;&gt;</a:t>
            </a:r>
          </a:p>
          <a:p>
            <a:endParaRPr lang="nl-NL" dirty="0"/>
          </a:p>
          <a:p>
            <a:endParaRPr lang="nl-NL" dirty="0"/>
          </a:p>
        </p:txBody>
      </p:sp>
      <p:sp>
        <p:nvSpPr>
          <p:cNvPr id="8" name="Titel 7">
            <a:extLst>
              <a:ext uri="{FF2B5EF4-FFF2-40B4-BE49-F238E27FC236}">
                <a16:creationId xmlns="" xmlns:a16="http://schemas.microsoft.com/office/drawing/2014/main" id="{57B2FC00-0EB8-9A46-8D0A-4A54BD9458C4}"/>
              </a:ext>
            </a:extLst>
          </p:cNvPr>
          <p:cNvSpPr>
            <a:spLocks noGrp="1"/>
          </p:cNvSpPr>
          <p:nvPr>
            <p:ph type="title" hasCustomPrompt="1"/>
          </p:nvPr>
        </p:nvSpPr>
        <p:spPr/>
        <p:txBody>
          <a:bodyPr/>
          <a:lstStyle/>
          <a:p>
            <a:r>
              <a:rPr lang="nl-NL" dirty="0"/>
              <a:t>&lt;&lt;Titel&gt;&gt;</a:t>
            </a:r>
          </a:p>
        </p:txBody>
      </p:sp>
      <p:sp>
        <p:nvSpPr>
          <p:cNvPr id="19" name="Tijdelijke aanduiding voor datum 18">
            <a:extLst>
              <a:ext uri="{FF2B5EF4-FFF2-40B4-BE49-F238E27FC236}">
                <a16:creationId xmlns="" xmlns:a16="http://schemas.microsoft.com/office/drawing/2014/main" id="{7D2F6C1C-6CFF-AE42-908A-A1E060C28F0A}"/>
              </a:ext>
            </a:extLst>
          </p:cNvPr>
          <p:cNvSpPr>
            <a:spLocks noGrp="1"/>
          </p:cNvSpPr>
          <p:nvPr>
            <p:ph type="dt" sz="half" idx="23"/>
          </p:nvPr>
        </p:nvSpPr>
        <p:spPr/>
        <p:txBody>
          <a:bodyPr/>
          <a:lstStyle/>
          <a:p>
            <a:fld id="{52180AB8-542A-499E-9DF5-AF824EB8F73B}" type="datetime1">
              <a:rPr lang="nl-NL" smtClean="0"/>
              <a:t>21-11-2024</a:t>
            </a:fld>
            <a:endParaRPr lang="nl-NL" dirty="0"/>
          </a:p>
        </p:txBody>
      </p:sp>
      <p:sp>
        <p:nvSpPr>
          <p:cNvPr id="20" name="Tijdelijke aanduiding voor voettekst 19">
            <a:extLst>
              <a:ext uri="{FF2B5EF4-FFF2-40B4-BE49-F238E27FC236}">
                <a16:creationId xmlns="" xmlns:a16="http://schemas.microsoft.com/office/drawing/2014/main" id="{B1D6AF17-D900-FC42-A522-A688C674611F}"/>
              </a:ext>
            </a:extLst>
          </p:cNvPr>
          <p:cNvSpPr>
            <a:spLocks noGrp="1"/>
          </p:cNvSpPr>
          <p:nvPr>
            <p:ph type="ftr" sz="quarter" idx="24"/>
          </p:nvPr>
        </p:nvSpPr>
        <p:spPr/>
        <p:txBody>
          <a:bodyPr/>
          <a:lstStyle/>
          <a:p>
            <a:r>
              <a:rPr lang="nl-NL"/>
              <a:t>Via Invoegen | Koptekst en Voettekst Presentatietitel toevoegen</a:t>
            </a:r>
            <a:endParaRPr lang="nl-NL" dirty="0"/>
          </a:p>
        </p:txBody>
      </p:sp>
      <p:sp>
        <p:nvSpPr>
          <p:cNvPr id="21" name="Tijdelijke aanduiding voor dianummer 20">
            <a:extLst>
              <a:ext uri="{FF2B5EF4-FFF2-40B4-BE49-F238E27FC236}">
                <a16:creationId xmlns="" xmlns:a16="http://schemas.microsoft.com/office/drawing/2014/main" id="{8FEDDE12-17E1-C74F-AE92-DC09B9A69E5B}"/>
              </a:ext>
            </a:extLst>
          </p:cNvPr>
          <p:cNvSpPr>
            <a:spLocks noGrp="1"/>
          </p:cNvSpPr>
          <p:nvPr>
            <p:ph type="sldNum" sz="quarter" idx="25"/>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874034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el en beeld">
    <p:spTree>
      <p:nvGrpSpPr>
        <p:cNvPr id="1" name=""/>
        <p:cNvGrpSpPr/>
        <p:nvPr/>
      </p:nvGrpSpPr>
      <p:grpSpPr>
        <a:xfrm>
          <a:off x="0" y="0"/>
          <a:ext cx="0" cy="0"/>
          <a:chOff x="0" y="0"/>
          <a:chExt cx="0" cy="0"/>
        </a:xfrm>
      </p:grpSpPr>
      <p:sp>
        <p:nvSpPr>
          <p:cNvPr id="11" name="Picture Placeholder 16">
            <a:extLst>
              <a:ext uri="{FF2B5EF4-FFF2-40B4-BE49-F238E27FC236}">
                <a16:creationId xmlns="" xmlns:a16="http://schemas.microsoft.com/office/drawing/2014/main" id="{0D586F98-121B-B649-8B0A-0E3D3DC51A50}"/>
              </a:ext>
            </a:extLst>
          </p:cNvPr>
          <p:cNvSpPr>
            <a:spLocks noGrp="1"/>
          </p:cNvSpPr>
          <p:nvPr>
            <p:ph type="pic" sz="quarter" idx="14" hasCustomPrompt="1"/>
          </p:nvPr>
        </p:nvSpPr>
        <p:spPr bwMode="gray">
          <a:xfrm>
            <a:off x="900000" y="1531938"/>
            <a:ext cx="9660050" cy="4966062"/>
          </a:xfrm>
          <a:prstGeom prst="roundRect">
            <a:avLst>
              <a:gd name="adj" fmla="val 0"/>
            </a:avLst>
          </a:prstGeom>
          <a:noFill/>
        </p:spPr>
        <p:txBody>
          <a:bodyPr wrap="square" tIns="108000">
            <a:noAutofit/>
          </a:bodyPr>
          <a:lstStyle>
            <a:lvl1pPr marL="0" indent="0">
              <a:buNone/>
              <a:defRPr/>
            </a:lvl1pPr>
          </a:lstStyle>
          <a:p>
            <a:r>
              <a:rPr lang="en-US" noProof="0" dirty="0"/>
              <a:t>&lt;&lt;</a:t>
            </a:r>
            <a:r>
              <a:rPr lang="en-US" noProof="0" dirty="0" err="1"/>
              <a:t>Klik</a:t>
            </a:r>
            <a:r>
              <a:rPr lang="en-US" noProof="0" dirty="0"/>
              <a:t> op de </a:t>
            </a:r>
            <a:r>
              <a:rPr lang="en-US" noProof="0" dirty="0" err="1"/>
              <a:t>icoon</a:t>
            </a:r>
            <a:r>
              <a:rPr lang="en-US" noProof="0" dirty="0"/>
              <a:t> om </a:t>
            </a:r>
            <a:r>
              <a:rPr lang="en-US" noProof="0" dirty="0" err="1"/>
              <a:t>een</a:t>
            </a:r>
            <a:r>
              <a:rPr lang="en-US" noProof="0" dirty="0"/>
              <a:t> </a:t>
            </a:r>
            <a:r>
              <a:rPr lang="en-US" noProof="0" dirty="0" err="1"/>
              <a:t>afbeelding</a:t>
            </a:r>
            <a:r>
              <a:rPr lang="en-US" noProof="0" dirty="0"/>
              <a:t> in </a:t>
            </a:r>
            <a:r>
              <a:rPr lang="en-US" noProof="0" dirty="0" err="1"/>
              <a:t>te</a:t>
            </a:r>
            <a:r>
              <a:rPr lang="en-US" noProof="0" dirty="0"/>
              <a:t> </a:t>
            </a:r>
            <a:r>
              <a:rPr lang="en-US" noProof="0" dirty="0" err="1"/>
              <a:t>voegen</a:t>
            </a:r>
            <a:r>
              <a:rPr lang="en-US" noProof="0" dirty="0"/>
              <a:t>&gt;&gt;</a:t>
            </a:r>
          </a:p>
          <a:p>
            <a:endParaRPr lang="en-US" noProof="0" dirty="0" err="1"/>
          </a:p>
        </p:txBody>
      </p:sp>
      <p:sp>
        <p:nvSpPr>
          <p:cNvPr id="6" name="Titel 5">
            <a:extLst>
              <a:ext uri="{FF2B5EF4-FFF2-40B4-BE49-F238E27FC236}">
                <a16:creationId xmlns="" xmlns:a16="http://schemas.microsoft.com/office/drawing/2014/main" id="{762EF9AF-B057-3C46-AB81-F2E6EBDFF006}"/>
              </a:ext>
            </a:extLst>
          </p:cNvPr>
          <p:cNvSpPr>
            <a:spLocks noGrp="1"/>
          </p:cNvSpPr>
          <p:nvPr>
            <p:ph type="title" hasCustomPrompt="1"/>
          </p:nvPr>
        </p:nvSpPr>
        <p:spPr/>
        <p:txBody>
          <a:bodyPr/>
          <a:lstStyle/>
          <a:p>
            <a:r>
              <a:rPr lang="nl-NL" dirty="0"/>
              <a:t>&lt;&lt;Titel&gt;&gt;</a:t>
            </a:r>
          </a:p>
        </p:txBody>
      </p:sp>
      <p:sp>
        <p:nvSpPr>
          <p:cNvPr id="16" name="Tijdelijke aanduiding voor datum 15">
            <a:extLst>
              <a:ext uri="{FF2B5EF4-FFF2-40B4-BE49-F238E27FC236}">
                <a16:creationId xmlns="" xmlns:a16="http://schemas.microsoft.com/office/drawing/2014/main" id="{1E952AB0-12BE-8F45-B539-5743C8CDA9FE}"/>
              </a:ext>
            </a:extLst>
          </p:cNvPr>
          <p:cNvSpPr>
            <a:spLocks noGrp="1"/>
          </p:cNvSpPr>
          <p:nvPr>
            <p:ph type="dt" sz="half" idx="15"/>
          </p:nvPr>
        </p:nvSpPr>
        <p:spPr/>
        <p:txBody>
          <a:bodyPr/>
          <a:lstStyle/>
          <a:p>
            <a:fld id="{5CAB28A1-7AE2-4D4B-AFE1-D8F34CF199B0}" type="datetime1">
              <a:rPr lang="nl-NL" smtClean="0"/>
              <a:t>21-11-2024</a:t>
            </a:fld>
            <a:endParaRPr lang="nl-NL" dirty="0"/>
          </a:p>
        </p:txBody>
      </p:sp>
      <p:sp>
        <p:nvSpPr>
          <p:cNvPr id="17" name="Tijdelijke aanduiding voor voettekst 16">
            <a:extLst>
              <a:ext uri="{FF2B5EF4-FFF2-40B4-BE49-F238E27FC236}">
                <a16:creationId xmlns="" xmlns:a16="http://schemas.microsoft.com/office/drawing/2014/main" id="{9C0C0DB6-1A3B-844C-8BF1-8DE2C31EB482}"/>
              </a:ext>
            </a:extLst>
          </p:cNvPr>
          <p:cNvSpPr>
            <a:spLocks noGrp="1"/>
          </p:cNvSpPr>
          <p:nvPr>
            <p:ph type="ftr" sz="quarter" idx="16"/>
          </p:nvPr>
        </p:nvSpPr>
        <p:spPr/>
        <p:txBody>
          <a:bodyPr/>
          <a:lstStyle/>
          <a:p>
            <a:r>
              <a:rPr lang="nl-NL"/>
              <a:t>Via Invoegen | Koptekst en Voettekst Presentatietitel toevoegen</a:t>
            </a:r>
            <a:endParaRPr lang="nl-NL" dirty="0"/>
          </a:p>
        </p:txBody>
      </p:sp>
      <p:sp>
        <p:nvSpPr>
          <p:cNvPr id="18" name="Tijdelijke aanduiding voor dianummer 17">
            <a:extLst>
              <a:ext uri="{FF2B5EF4-FFF2-40B4-BE49-F238E27FC236}">
                <a16:creationId xmlns="" xmlns:a16="http://schemas.microsoft.com/office/drawing/2014/main" id="{D34AAFB0-E173-4F42-AD4A-67B4E7ED7DEB}"/>
              </a:ext>
            </a:extLst>
          </p:cNvPr>
          <p:cNvSpPr>
            <a:spLocks noGrp="1"/>
          </p:cNvSpPr>
          <p:nvPr>
            <p:ph type="sldNum" sz="quarter" idx="17"/>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1493082943"/>
      </p:ext>
    </p:extLst>
  </p:cSld>
  <p:clrMapOvr>
    <a:masterClrMapping/>
  </p:clrMapOvr>
  <p:extLst mod="1">
    <p:ext uri="{DCECCB84-F9BA-43D5-87BE-67443E8EF086}">
      <p15:sldGuideLst xmlns:p15="http://schemas.microsoft.com/office/powerpoint/2012/main">
        <p15:guide id="2" orient="horz" pos="550" userDrawn="1">
          <p15:clr>
            <a:srgbClr val="547EBF"/>
          </p15:clr>
        </p15:guide>
        <p15:guide id="3" orient="horz" pos="779" userDrawn="1">
          <p15:clr>
            <a:srgbClr val="547EB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Groot beeld">
    <p:spTree>
      <p:nvGrpSpPr>
        <p:cNvPr id="1" name=""/>
        <p:cNvGrpSpPr/>
        <p:nvPr/>
      </p:nvGrpSpPr>
      <p:grpSpPr>
        <a:xfrm>
          <a:off x="0" y="0"/>
          <a:ext cx="0" cy="0"/>
          <a:chOff x="0" y="0"/>
          <a:chExt cx="0" cy="0"/>
        </a:xfrm>
      </p:grpSpPr>
      <p:sp>
        <p:nvSpPr>
          <p:cNvPr id="11" name="Picture Placeholder 16">
            <a:extLst>
              <a:ext uri="{FF2B5EF4-FFF2-40B4-BE49-F238E27FC236}">
                <a16:creationId xmlns="" xmlns:a16="http://schemas.microsoft.com/office/drawing/2014/main" id="{0D586F98-121B-B649-8B0A-0E3D3DC51A50}"/>
              </a:ext>
            </a:extLst>
          </p:cNvPr>
          <p:cNvSpPr>
            <a:spLocks noGrp="1"/>
          </p:cNvSpPr>
          <p:nvPr>
            <p:ph type="pic" sz="quarter" idx="14" hasCustomPrompt="1"/>
          </p:nvPr>
        </p:nvSpPr>
        <p:spPr bwMode="gray">
          <a:xfrm>
            <a:off x="900000" y="368300"/>
            <a:ext cx="9660050" cy="6121400"/>
          </a:xfrm>
          <a:prstGeom prst="roundRect">
            <a:avLst>
              <a:gd name="adj" fmla="val 0"/>
            </a:avLst>
          </a:prstGeom>
          <a:noFill/>
        </p:spPr>
        <p:txBody>
          <a:bodyPr wrap="square" tIns="108000">
            <a:noAutofit/>
          </a:bodyPr>
          <a:lstStyle>
            <a:lvl1pPr marL="0" indent="0">
              <a:buNone/>
              <a:defRPr/>
            </a:lvl1pPr>
          </a:lstStyle>
          <a:p>
            <a:r>
              <a:rPr lang="en-US" noProof="0" dirty="0"/>
              <a:t>&lt;&lt;</a:t>
            </a:r>
            <a:r>
              <a:rPr lang="en-US" noProof="0" dirty="0" err="1"/>
              <a:t>Klik</a:t>
            </a:r>
            <a:r>
              <a:rPr lang="en-US" noProof="0" dirty="0"/>
              <a:t> op de </a:t>
            </a:r>
            <a:r>
              <a:rPr lang="en-US" noProof="0" dirty="0" err="1"/>
              <a:t>icoon</a:t>
            </a:r>
            <a:r>
              <a:rPr lang="en-US" noProof="0" dirty="0"/>
              <a:t> om </a:t>
            </a:r>
            <a:r>
              <a:rPr lang="en-US" noProof="0" dirty="0" err="1"/>
              <a:t>een</a:t>
            </a:r>
            <a:r>
              <a:rPr lang="en-US" noProof="0" dirty="0"/>
              <a:t> </a:t>
            </a:r>
            <a:r>
              <a:rPr lang="en-US" noProof="0" dirty="0" err="1"/>
              <a:t>afbeelding</a:t>
            </a:r>
            <a:r>
              <a:rPr lang="en-US" noProof="0" dirty="0"/>
              <a:t> in </a:t>
            </a:r>
            <a:r>
              <a:rPr lang="en-US" noProof="0" dirty="0" err="1"/>
              <a:t>te</a:t>
            </a:r>
            <a:r>
              <a:rPr lang="en-US" noProof="0" dirty="0"/>
              <a:t> </a:t>
            </a:r>
            <a:r>
              <a:rPr lang="en-US" noProof="0" dirty="0" err="1"/>
              <a:t>voegen</a:t>
            </a:r>
            <a:r>
              <a:rPr lang="en-US" noProof="0" dirty="0"/>
              <a:t>&gt;&gt;</a:t>
            </a:r>
          </a:p>
          <a:p>
            <a:endParaRPr lang="en-US" noProof="0" dirty="0" err="1"/>
          </a:p>
        </p:txBody>
      </p:sp>
      <p:sp>
        <p:nvSpPr>
          <p:cNvPr id="5" name="Tijdelijke aanduiding voor datum 4">
            <a:extLst>
              <a:ext uri="{FF2B5EF4-FFF2-40B4-BE49-F238E27FC236}">
                <a16:creationId xmlns="" xmlns:a16="http://schemas.microsoft.com/office/drawing/2014/main" id="{0F392D71-FBA5-E949-82F6-C2F4F6306C43}"/>
              </a:ext>
            </a:extLst>
          </p:cNvPr>
          <p:cNvSpPr>
            <a:spLocks noGrp="1"/>
          </p:cNvSpPr>
          <p:nvPr>
            <p:ph type="dt" sz="half" idx="15"/>
          </p:nvPr>
        </p:nvSpPr>
        <p:spPr/>
        <p:txBody>
          <a:bodyPr/>
          <a:lstStyle/>
          <a:p>
            <a:fld id="{FCBEFEC9-6679-46CA-AB65-59D406920274}" type="datetime1">
              <a:rPr lang="nl-NL" smtClean="0"/>
              <a:t>21-11-2024</a:t>
            </a:fld>
            <a:endParaRPr lang="nl-NL" dirty="0"/>
          </a:p>
        </p:txBody>
      </p:sp>
      <p:sp>
        <p:nvSpPr>
          <p:cNvPr id="10" name="Tijdelijke aanduiding voor voettekst 9">
            <a:extLst>
              <a:ext uri="{FF2B5EF4-FFF2-40B4-BE49-F238E27FC236}">
                <a16:creationId xmlns="" xmlns:a16="http://schemas.microsoft.com/office/drawing/2014/main" id="{72FF4ABC-C22D-8341-999D-0F4FE50A155C}"/>
              </a:ext>
            </a:extLst>
          </p:cNvPr>
          <p:cNvSpPr>
            <a:spLocks noGrp="1"/>
          </p:cNvSpPr>
          <p:nvPr>
            <p:ph type="ftr" sz="quarter" idx="16"/>
          </p:nvPr>
        </p:nvSpPr>
        <p:spPr/>
        <p:txBody>
          <a:bodyPr/>
          <a:lstStyle/>
          <a:p>
            <a:r>
              <a:rPr lang="nl-NL"/>
              <a:t>Via Invoegen | Koptekst en Voettekst Presentatietitel toevoegen</a:t>
            </a:r>
            <a:endParaRPr lang="nl-NL" dirty="0"/>
          </a:p>
        </p:txBody>
      </p:sp>
      <p:sp>
        <p:nvSpPr>
          <p:cNvPr id="12" name="Tijdelijke aanduiding voor dianummer 11">
            <a:extLst>
              <a:ext uri="{FF2B5EF4-FFF2-40B4-BE49-F238E27FC236}">
                <a16:creationId xmlns="" xmlns:a16="http://schemas.microsoft.com/office/drawing/2014/main" id="{BDEA4F55-28EB-154D-8141-C9F1FCA88485}"/>
              </a:ext>
            </a:extLst>
          </p:cNvPr>
          <p:cNvSpPr>
            <a:spLocks noGrp="1"/>
          </p:cNvSpPr>
          <p:nvPr>
            <p:ph type="sldNum" sz="quarter" idx="17"/>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1414441459"/>
      </p:ext>
    </p:extLst>
  </p:cSld>
  <p:clrMapOvr>
    <a:masterClrMapping/>
  </p:clrMapOvr>
  <p:extLst mod="1">
    <p:ext uri="{DCECCB84-F9BA-43D5-87BE-67443E8EF086}">
      <p15:sldGuideLst xmlns:p15="http://schemas.microsoft.com/office/powerpoint/2012/main">
        <p15:guide id="2" orient="horz" pos="550">
          <p15:clr>
            <a:srgbClr val="547EBF"/>
          </p15:clr>
        </p15:guide>
        <p15:guide id="3" orient="horz" pos="779">
          <p15:clr>
            <a:srgbClr val="547EB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el en leeg canvas">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4EB906B7-8C57-5C49-AC61-7456A214BA9A}"/>
              </a:ext>
            </a:extLst>
          </p:cNvPr>
          <p:cNvSpPr>
            <a:spLocks noGrp="1"/>
          </p:cNvSpPr>
          <p:nvPr>
            <p:ph type="title" hasCustomPrompt="1"/>
          </p:nvPr>
        </p:nvSpPr>
        <p:spPr/>
        <p:txBody>
          <a:bodyPr/>
          <a:lstStyle/>
          <a:p>
            <a:r>
              <a:rPr lang="nl-NL" dirty="0"/>
              <a:t>&lt;&lt;Titel&gt;&gt;</a:t>
            </a:r>
          </a:p>
        </p:txBody>
      </p:sp>
      <p:sp>
        <p:nvSpPr>
          <p:cNvPr id="15" name="Tijdelijke aanduiding voor datum 14">
            <a:extLst>
              <a:ext uri="{FF2B5EF4-FFF2-40B4-BE49-F238E27FC236}">
                <a16:creationId xmlns="" xmlns:a16="http://schemas.microsoft.com/office/drawing/2014/main" id="{8149420B-495F-3548-BF01-A7B60CDA9D5D}"/>
              </a:ext>
            </a:extLst>
          </p:cNvPr>
          <p:cNvSpPr>
            <a:spLocks noGrp="1"/>
          </p:cNvSpPr>
          <p:nvPr>
            <p:ph type="dt" sz="half" idx="10"/>
          </p:nvPr>
        </p:nvSpPr>
        <p:spPr/>
        <p:txBody>
          <a:bodyPr/>
          <a:lstStyle/>
          <a:p>
            <a:fld id="{88B30F1E-705E-4E30-B804-42DF5D1B1165}" type="datetime1">
              <a:rPr lang="nl-NL" smtClean="0"/>
              <a:t>21-11-2024</a:t>
            </a:fld>
            <a:endParaRPr lang="nl-NL" dirty="0"/>
          </a:p>
        </p:txBody>
      </p:sp>
      <p:sp>
        <p:nvSpPr>
          <p:cNvPr id="16" name="Tijdelijke aanduiding voor voettekst 15">
            <a:extLst>
              <a:ext uri="{FF2B5EF4-FFF2-40B4-BE49-F238E27FC236}">
                <a16:creationId xmlns="" xmlns:a16="http://schemas.microsoft.com/office/drawing/2014/main" id="{E9535A7F-28E8-594B-A95A-79BD0C1C8C78}"/>
              </a:ext>
            </a:extLst>
          </p:cNvPr>
          <p:cNvSpPr>
            <a:spLocks noGrp="1"/>
          </p:cNvSpPr>
          <p:nvPr>
            <p:ph type="ftr" sz="quarter" idx="11"/>
          </p:nvPr>
        </p:nvSpPr>
        <p:spPr/>
        <p:txBody>
          <a:bodyPr/>
          <a:lstStyle/>
          <a:p>
            <a:r>
              <a:rPr lang="nl-NL"/>
              <a:t>Via Invoegen | Koptekst en Voettekst Presentatietitel toevoegen</a:t>
            </a:r>
            <a:endParaRPr lang="nl-NL" dirty="0"/>
          </a:p>
        </p:txBody>
      </p:sp>
      <p:sp>
        <p:nvSpPr>
          <p:cNvPr id="17" name="Tijdelijke aanduiding voor dianummer 16">
            <a:extLst>
              <a:ext uri="{FF2B5EF4-FFF2-40B4-BE49-F238E27FC236}">
                <a16:creationId xmlns="" xmlns:a16="http://schemas.microsoft.com/office/drawing/2014/main" id="{433ABF45-E9FE-DB45-808F-4A99CB3D324A}"/>
              </a:ext>
            </a:extLst>
          </p:cNvPr>
          <p:cNvSpPr>
            <a:spLocks noGrp="1"/>
          </p:cNvSpPr>
          <p:nvPr>
            <p:ph type="sldNum" sz="quarter" idx="12"/>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54927514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Leeg canvas">
    <p:spTree>
      <p:nvGrpSpPr>
        <p:cNvPr id="1" name=""/>
        <p:cNvGrpSpPr/>
        <p:nvPr/>
      </p:nvGrpSpPr>
      <p:grpSpPr>
        <a:xfrm>
          <a:off x="0" y="0"/>
          <a:ext cx="0" cy="0"/>
          <a:chOff x="0" y="0"/>
          <a:chExt cx="0" cy="0"/>
        </a:xfrm>
      </p:grpSpPr>
      <p:sp>
        <p:nvSpPr>
          <p:cNvPr id="13" name="Tijdelijke aanduiding voor datum 12">
            <a:extLst>
              <a:ext uri="{FF2B5EF4-FFF2-40B4-BE49-F238E27FC236}">
                <a16:creationId xmlns="" xmlns:a16="http://schemas.microsoft.com/office/drawing/2014/main" id="{5372450A-F743-BA4B-86D7-74391DF1AF01}"/>
              </a:ext>
            </a:extLst>
          </p:cNvPr>
          <p:cNvSpPr>
            <a:spLocks noGrp="1"/>
          </p:cNvSpPr>
          <p:nvPr>
            <p:ph type="dt" sz="half" idx="10"/>
          </p:nvPr>
        </p:nvSpPr>
        <p:spPr/>
        <p:txBody>
          <a:bodyPr/>
          <a:lstStyle/>
          <a:p>
            <a:fld id="{21417905-6586-4330-B843-D5C92EE3670B}" type="datetime1">
              <a:rPr lang="nl-NL" smtClean="0"/>
              <a:t>21-11-2024</a:t>
            </a:fld>
            <a:endParaRPr lang="nl-NL" dirty="0"/>
          </a:p>
        </p:txBody>
      </p:sp>
      <p:sp>
        <p:nvSpPr>
          <p:cNvPr id="14" name="Tijdelijke aanduiding voor voettekst 13">
            <a:extLst>
              <a:ext uri="{FF2B5EF4-FFF2-40B4-BE49-F238E27FC236}">
                <a16:creationId xmlns="" xmlns:a16="http://schemas.microsoft.com/office/drawing/2014/main" id="{BC2A12A9-9062-D94E-A5CD-BD6EDB55A51C}"/>
              </a:ext>
            </a:extLst>
          </p:cNvPr>
          <p:cNvSpPr>
            <a:spLocks noGrp="1"/>
          </p:cNvSpPr>
          <p:nvPr>
            <p:ph type="ftr" sz="quarter" idx="11"/>
          </p:nvPr>
        </p:nvSpPr>
        <p:spPr/>
        <p:txBody>
          <a:bodyPr/>
          <a:lstStyle/>
          <a:p>
            <a:r>
              <a:rPr lang="nl-NL"/>
              <a:t>Via Invoegen | Koptekst en Voettekst Presentatietitel toevoegen</a:t>
            </a:r>
            <a:endParaRPr lang="nl-NL" dirty="0"/>
          </a:p>
        </p:txBody>
      </p:sp>
      <p:sp>
        <p:nvSpPr>
          <p:cNvPr id="15" name="Tijdelijke aanduiding voor dianummer 14">
            <a:extLst>
              <a:ext uri="{FF2B5EF4-FFF2-40B4-BE49-F238E27FC236}">
                <a16:creationId xmlns="" xmlns:a16="http://schemas.microsoft.com/office/drawing/2014/main" id="{50EDBA2B-B0BD-C844-AD65-8C27E883969C}"/>
              </a:ext>
            </a:extLst>
          </p:cNvPr>
          <p:cNvSpPr>
            <a:spLocks noGrp="1"/>
          </p:cNvSpPr>
          <p:nvPr>
            <p:ph type="sldNum" sz="quarter" idx="12"/>
          </p:nvPr>
        </p:nvSpPr>
        <p:spPr/>
        <p:txBody>
          <a:bodyPr/>
          <a:lstStyle/>
          <a:p>
            <a:r>
              <a:rPr lang="nl-NL"/>
              <a:t>  </a:t>
            </a:r>
            <a:fld id="{C1FFFB0D-03F6-7545-A32A-858BFE66EFB0}" type="slidenum">
              <a:rPr lang="nl-NL" sz="700" smtClean="0"/>
              <a:pPr/>
              <a:t>‹nr.›</a:t>
            </a:fld>
            <a:endParaRPr lang="nl-NL" sz="700" dirty="0"/>
          </a:p>
        </p:txBody>
      </p:sp>
    </p:spTree>
    <p:extLst>
      <p:ext uri="{BB962C8B-B14F-4D97-AF65-F5344CB8AC3E}">
        <p14:creationId xmlns:p14="http://schemas.microsoft.com/office/powerpoint/2010/main" val="311983403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 xmlns:a16="http://schemas.microsoft.com/office/drawing/2014/main" id="{85C94E6B-167D-1640-8D18-3EB026CAFE45}"/>
              </a:ext>
            </a:extLst>
          </p:cNvPr>
          <p:cNvGrpSpPr/>
          <p:nvPr userDrawn="1"/>
        </p:nvGrpSpPr>
        <p:grpSpPr>
          <a:xfrm>
            <a:off x="0" y="209548"/>
            <a:ext cx="12013941" cy="6648452"/>
            <a:chOff x="0" y="209548"/>
            <a:chExt cx="12013941" cy="6648452"/>
          </a:xfrm>
        </p:grpSpPr>
        <p:sp>
          <p:nvSpPr>
            <p:cNvPr id="22" name="Rechthoek 21">
              <a:extLst>
                <a:ext uri="{FF2B5EF4-FFF2-40B4-BE49-F238E27FC236}">
                  <a16:creationId xmlns="" xmlns:a16="http://schemas.microsoft.com/office/drawing/2014/main" id="{EFC19C70-2CD9-234D-B48C-907FE6EFFA51}"/>
                </a:ext>
              </a:extLst>
            </p:cNvPr>
            <p:cNvSpPr/>
            <p:nvPr userDrawn="1"/>
          </p:nvSpPr>
          <p:spPr>
            <a:xfrm>
              <a:off x="0" y="368300"/>
              <a:ext cx="546100" cy="6489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a:p>
          </p:txBody>
        </p:sp>
        <p:sp>
          <p:nvSpPr>
            <p:cNvPr id="31" name="Rechthoek 30">
              <a:extLst>
                <a:ext uri="{FF2B5EF4-FFF2-40B4-BE49-F238E27FC236}">
                  <a16:creationId xmlns="" xmlns:a16="http://schemas.microsoft.com/office/drawing/2014/main" id="{C2F49821-B9F7-844D-A00C-B9241601D7CF}"/>
                </a:ext>
              </a:extLst>
            </p:cNvPr>
            <p:cNvSpPr/>
            <p:nvPr userDrawn="1"/>
          </p:nvSpPr>
          <p:spPr>
            <a:xfrm>
              <a:off x="539999" y="368300"/>
              <a:ext cx="180000" cy="648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l-NL"/>
            </a:p>
          </p:txBody>
        </p:sp>
        <p:pic>
          <p:nvPicPr>
            <p:cNvPr id="7" name="Afbeelding 6">
              <a:extLst>
                <a:ext uri="{FF2B5EF4-FFF2-40B4-BE49-F238E27FC236}">
                  <a16:creationId xmlns="" xmlns:a16="http://schemas.microsoft.com/office/drawing/2014/main" id="{BC9CF2E1-E70A-2C4B-85A5-5C82DBA5965A}"/>
                </a:ext>
              </a:extLst>
            </p:cNvPr>
            <p:cNvPicPr>
              <a:picLocks noChangeAspect="1"/>
            </p:cNvPicPr>
            <p:nvPr userDrawn="1"/>
          </p:nvPicPr>
          <p:blipFill>
            <a:blip r:embed="rId13"/>
            <a:stretch>
              <a:fillRect/>
            </a:stretch>
          </p:blipFill>
          <p:spPr>
            <a:xfrm>
              <a:off x="10759816" y="209548"/>
              <a:ext cx="1254125" cy="1254125"/>
            </a:xfrm>
            <a:prstGeom prst="rect">
              <a:avLst/>
            </a:prstGeom>
          </p:spPr>
        </p:pic>
      </p:grpSp>
      <p:sp>
        <p:nvSpPr>
          <p:cNvPr id="2" name="Tijdelijke aanduiding voor titel 1">
            <a:extLst>
              <a:ext uri="{FF2B5EF4-FFF2-40B4-BE49-F238E27FC236}">
                <a16:creationId xmlns="" xmlns:a16="http://schemas.microsoft.com/office/drawing/2014/main" id="{3466D18C-9F80-1C4D-99E1-56F08952DE49}"/>
              </a:ext>
            </a:extLst>
          </p:cNvPr>
          <p:cNvSpPr>
            <a:spLocks noGrp="1"/>
          </p:cNvSpPr>
          <p:nvPr>
            <p:ph type="title"/>
          </p:nvPr>
        </p:nvSpPr>
        <p:spPr>
          <a:xfrm>
            <a:off x="900000" y="360000"/>
            <a:ext cx="9692050" cy="900000"/>
          </a:xfrm>
          <a:prstGeom prst="rect">
            <a:avLst/>
          </a:prstGeom>
        </p:spPr>
        <p:txBody>
          <a:bodyPr vert="horz" wrap="none" lIns="0" tIns="0" rIns="0" bIns="0" rtlCol="0" anchor="b" anchorCtr="0">
            <a:normAutofit/>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6369C2FE-46E2-924D-88FD-46A99E4FDA3B}"/>
              </a:ext>
            </a:extLst>
          </p:cNvPr>
          <p:cNvSpPr>
            <a:spLocks noGrp="1"/>
          </p:cNvSpPr>
          <p:nvPr>
            <p:ph type="body" idx="1"/>
          </p:nvPr>
        </p:nvSpPr>
        <p:spPr>
          <a:xfrm>
            <a:off x="900000" y="1440000"/>
            <a:ext cx="9671700" cy="5049700"/>
          </a:xfrm>
          <a:prstGeom prst="rect">
            <a:avLst/>
          </a:prstGeom>
        </p:spPr>
        <p:txBody>
          <a:bodyPr vert="horz" lIns="0" tIns="0" rIns="0" bIns="0" rtlCol="0">
            <a:normAutofit/>
          </a:bodyPr>
          <a:lstStyle/>
          <a:p>
            <a:pPr lvl="0"/>
            <a:r>
              <a:rPr lang="nl-NL" dirty="0"/>
              <a:t>Niveau 1 Klikken om de tekststijl van het bewerken</a:t>
            </a:r>
          </a:p>
          <a:p>
            <a:pPr lvl="1"/>
            <a:r>
              <a:rPr lang="nl-NL" dirty="0"/>
              <a:t>Niveau 2 Tweede niveau</a:t>
            </a:r>
          </a:p>
          <a:p>
            <a:pPr lvl="2"/>
            <a:r>
              <a:rPr lang="nl-NL" dirty="0"/>
              <a:t>Niveau 3 Derde niveau</a:t>
            </a:r>
          </a:p>
          <a:p>
            <a:pPr lvl="3"/>
            <a:r>
              <a:rPr lang="nl-NL" dirty="0"/>
              <a:t>Niveau 4 Kopje of tussenkop</a:t>
            </a:r>
          </a:p>
          <a:p>
            <a:pPr lvl="4"/>
            <a:r>
              <a:rPr lang="nl-NL" noProof="1"/>
              <a:t>Niveau 5 Basistekst</a:t>
            </a:r>
          </a:p>
          <a:p>
            <a:pPr lvl="5"/>
            <a:r>
              <a:rPr lang="nl-NL" noProof="1"/>
              <a:t>Niveau 6 Inspring 1e niveau</a:t>
            </a:r>
          </a:p>
          <a:p>
            <a:pPr lvl="6"/>
            <a:r>
              <a:rPr lang="nl-NL" noProof="1"/>
              <a:t>Niveau 7 inspring 2e niveau</a:t>
            </a:r>
          </a:p>
          <a:p>
            <a:pPr lvl="7"/>
            <a:r>
              <a:rPr lang="nl-NL" noProof="1"/>
              <a:t>Niveau 8 Inspring 3e niveau</a:t>
            </a:r>
          </a:p>
          <a:p>
            <a:pPr lvl="8"/>
            <a:r>
              <a:rPr lang="nl-NL" noProof="1"/>
              <a:t>Niveau 9 Kleine tekst</a:t>
            </a:r>
          </a:p>
          <a:p>
            <a:pPr lvl="4"/>
            <a:endParaRPr lang="nl-NL" dirty="0"/>
          </a:p>
        </p:txBody>
      </p:sp>
      <p:sp>
        <p:nvSpPr>
          <p:cNvPr id="34" name="Tijdelijke aanduiding voor datum 33">
            <a:extLst>
              <a:ext uri="{FF2B5EF4-FFF2-40B4-BE49-F238E27FC236}">
                <a16:creationId xmlns="" xmlns:a16="http://schemas.microsoft.com/office/drawing/2014/main" id="{B05C8627-AC8D-954C-90AD-8C834051EEBB}"/>
              </a:ext>
            </a:extLst>
          </p:cNvPr>
          <p:cNvSpPr>
            <a:spLocks noGrp="1"/>
          </p:cNvSpPr>
          <p:nvPr>
            <p:ph type="dt" sz="half" idx="2"/>
          </p:nvPr>
        </p:nvSpPr>
        <p:spPr>
          <a:xfrm>
            <a:off x="-1" y="0"/>
            <a:ext cx="720725" cy="270000"/>
          </a:xfrm>
          <a:prstGeom prst="rect">
            <a:avLst/>
          </a:prstGeom>
        </p:spPr>
        <p:txBody>
          <a:bodyPr vert="horz" lIns="0" tIns="0" rIns="0" bIns="0" rtlCol="0" anchor="b" anchorCtr="0"/>
          <a:lstStyle>
            <a:lvl1pPr algn="r">
              <a:defRPr sz="800">
                <a:solidFill>
                  <a:schemeClr val="tx1"/>
                </a:solidFill>
                <a:latin typeface="Arial" panose="020B0604020202020204" pitchFamily="34" charset="0"/>
                <a:cs typeface="Arial" panose="020B0604020202020204" pitchFamily="34" charset="0"/>
              </a:defRPr>
            </a:lvl1pPr>
          </a:lstStyle>
          <a:p>
            <a:fld id="{B27DC18E-E2EC-4B97-97F1-364D932243B4}" type="datetime1">
              <a:rPr lang="nl-NL" smtClean="0"/>
              <a:t>21-11-2024</a:t>
            </a:fld>
            <a:endParaRPr lang="nl-NL" dirty="0"/>
          </a:p>
        </p:txBody>
      </p:sp>
      <p:sp>
        <p:nvSpPr>
          <p:cNvPr id="35" name="Tijdelijke aanduiding voor dianummer 34">
            <a:extLst>
              <a:ext uri="{FF2B5EF4-FFF2-40B4-BE49-F238E27FC236}">
                <a16:creationId xmlns="" xmlns:a16="http://schemas.microsoft.com/office/drawing/2014/main" id="{6519CF49-90E1-874E-AC80-3A279BC26F7B}"/>
              </a:ext>
            </a:extLst>
          </p:cNvPr>
          <p:cNvSpPr>
            <a:spLocks noGrp="1"/>
          </p:cNvSpPr>
          <p:nvPr>
            <p:ph type="sldNum" sz="quarter" idx="4"/>
          </p:nvPr>
        </p:nvSpPr>
        <p:spPr>
          <a:xfrm>
            <a:off x="173898" y="6588000"/>
            <a:ext cx="546101" cy="270000"/>
          </a:xfrm>
          <a:prstGeom prst="rect">
            <a:avLst/>
          </a:prstGeom>
        </p:spPr>
        <p:txBody>
          <a:bodyPr vert="horz" lIns="0" tIns="0" rIns="0" bIns="0" rtlCol="0" anchor="t" anchorCtr="0"/>
          <a:lstStyle>
            <a:lvl1pPr algn="l">
              <a:defRPr sz="800">
                <a:solidFill>
                  <a:schemeClr val="bg1"/>
                </a:solidFill>
                <a:latin typeface="Arial" panose="020B0604020202020204" pitchFamily="34" charset="0"/>
                <a:cs typeface="Arial" panose="020B0604020202020204" pitchFamily="34" charset="0"/>
              </a:defRPr>
            </a:lvl1pPr>
          </a:lstStyle>
          <a:p>
            <a:fld id="{C1FFFB0D-03F6-7545-A32A-858BFE66EFB0}" type="slidenum">
              <a:rPr lang="nl-NL" sz="700" smtClean="0"/>
              <a:pPr/>
              <a:t>‹nr.›</a:t>
            </a:fld>
            <a:endParaRPr lang="nl-NL" sz="700" dirty="0"/>
          </a:p>
        </p:txBody>
      </p:sp>
      <p:sp>
        <p:nvSpPr>
          <p:cNvPr id="36" name="Tijdelijke aanduiding voor voettekst 35">
            <a:extLst>
              <a:ext uri="{FF2B5EF4-FFF2-40B4-BE49-F238E27FC236}">
                <a16:creationId xmlns="" xmlns:a16="http://schemas.microsoft.com/office/drawing/2014/main" id="{6630727C-2353-7845-8655-D1A005346A7B}"/>
              </a:ext>
            </a:extLst>
          </p:cNvPr>
          <p:cNvSpPr>
            <a:spLocks noGrp="1"/>
          </p:cNvSpPr>
          <p:nvPr>
            <p:ph type="ftr" sz="quarter" idx="3"/>
          </p:nvPr>
        </p:nvSpPr>
        <p:spPr>
          <a:xfrm>
            <a:off x="900000" y="0"/>
            <a:ext cx="4138499" cy="270000"/>
          </a:xfrm>
          <a:prstGeom prst="rect">
            <a:avLst/>
          </a:prstGeom>
        </p:spPr>
        <p:txBody>
          <a:bodyPr vert="horz" lIns="0" tIns="0" rIns="0" bIns="0" rtlCol="0" anchor="b" anchorCtr="0"/>
          <a:lstStyle>
            <a:lvl1pPr algn="l">
              <a:defRPr sz="800">
                <a:solidFill>
                  <a:schemeClr val="tx1"/>
                </a:solidFill>
                <a:latin typeface="Arial" panose="020B0604020202020204" pitchFamily="34" charset="0"/>
                <a:cs typeface="Arial" panose="020B0604020202020204" pitchFamily="34" charset="0"/>
              </a:defRPr>
            </a:lvl1pPr>
          </a:lstStyle>
          <a:p>
            <a:r>
              <a:rPr lang="nl-NL"/>
              <a:t>Via Invoegen | Koptekst en Voettekst Presentatietitel toevoegen</a:t>
            </a:r>
            <a:endParaRPr lang="nl-NL" dirty="0"/>
          </a:p>
        </p:txBody>
      </p:sp>
    </p:spTree>
    <p:extLst>
      <p:ext uri="{BB962C8B-B14F-4D97-AF65-F5344CB8AC3E}">
        <p14:creationId xmlns:p14="http://schemas.microsoft.com/office/powerpoint/2010/main" val="3842128491"/>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59" r:id="rId3"/>
    <p:sldLayoutId id="2147483653" r:id="rId4"/>
    <p:sldLayoutId id="2147483665" r:id="rId5"/>
    <p:sldLayoutId id="2147483654" r:id="rId6"/>
    <p:sldLayoutId id="2147483666" r:id="rId7"/>
    <p:sldLayoutId id="2147483660" r:id="rId8"/>
    <p:sldLayoutId id="2147483655" r:id="rId9"/>
    <p:sldLayoutId id="2147483667" r:id="rId10"/>
    <p:sldLayoutId id="2147483669" r:id="rId11"/>
  </p:sldLayoutIdLst>
  <p:hf sldNum="0" hdr="0" ftr="0" dt="0"/>
  <p:txStyles>
    <p:titleStyle>
      <a:lvl1pPr algn="l" defTabSz="914400" rtl="0" eaLnBrk="1" latinLnBrk="0" hangingPunct="1">
        <a:lnSpc>
          <a:spcPts val="3300"/>
        </a:lnSpc>
        <a:spcBef>
          <a:spcPct val="0"/>
        </a:spcBef>
        <a:buNone/>
        <a:defRPr sz="2800" b="0" kern="1200" baseline="0">
          <a:solidFill>
            <a:schemeClr val="accent2"/>
          </a:solidFill>
          <a:latin typeface="+mj-lt"/>
          <a:ea typeface="+mj-ea"/>
          <a:cs typeface="Arial" panose="020B0604020202020204" pitchFamily="34" charset="0"/>
        </a:defRPr>
      </a:lvl1pPr>
    </p:titleStyle>
    <p:bodyStyle>
      <a:lvl1pPr marL="180975" indent="-180975" algn="l" defTabSz="914400" rtl="0" eaLnBrk="1" latinLnBrk="0" hangingPunct="1">
        <a:lnSpc>
          <a:spcPts val="2500"/>
        </a:lnSpc>
        <a:spcBef>
          <a:spcPts val="0"/>
        </a:spcBef>
        <a:buClr>
          <a:schemeClr val="accent2"/>
        </a:buClr>
        <a:buFont typeface="Arial" panose="020B0604020202020204" pitchFamily="34" charset="0"/>
        <a:buChar char="•"/>
        <a:tabLst/>
        <a:defRPr sz="2000" kern="1200" baseline="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ts val="2500"/>
        </a:lnSpc>
        <a:spcBef>
          <a:spcPts val="0"/>
        </a:spcBef>
        <a:buClr>
          <a:schemeClr val="accent2"/>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539750" indent="-180000" algn="l" defTabSz="914400" rtl="0" eaLnBrk="1" latinLnBrk="0" hangingPunct="1">
        <a:lnSpc>
          <a:spcPts val="2000"/>
        </a:lnSpc>
        <a:spcBef>
          <a:spcPts val="0"/>
        </a:spcBef>
        <a:buClr>
          <a:schemeClr val="accent2"/>
        </a:buClr>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2500"/>
        </a:lnSpc>
        <a:spcBef>
          <a:spcPts val="0"/>
        </a:spcBef>
        <a:buClr>
          <a:schemeClr val="accent2"/>
        </a:buClr>
        <a:buFont typeface="Arial" panose="020B0604020202020204" pitchFamily="34" charset="0"/>
        <a:buNone/>
        <a:tabLst/>
        <a:defRPr sz="2400" kern="1200" baseline="0">
          <a:solidFill>
            <a:schemeClr val="accent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ts val="2500"/>
        </a:lnSpc>
        <a:spcBef>
          <a:spcPts val="0"/>
        </a:spcBef>
        <a:buClr>
          <a:schemeClr val="accent2"/>
        </a:buClr>
        <a:buFont typeface="Arial" panose="020B0604020202020204" pitchFamily="34" charset="0"/>
        <a:buNone/>
        <a:tabLst/>
        <a:defRPr sz="2000" kern="1200" baseline="0">
          <a:solidFill>
            <a:schemeClr val="tx1"/>
          </a:solidFill>
          <a:latin typeface="Arial" panose="020B0604020202020204" pitchFamily="34" charset="0"/>
          <a:ea typeface="+mn-ea"/>
          <a:cs typeface="Arial" panose="020B0604020202020204" pitchFamily="34" charset="0"/>
        </a:defRPr>
      </a:lvl5pPr>
      <a:lvl6pPr marL="180000" indent="0" algn="l" defTabSz="914400" rtl="0" eaLnBrk="1" latinLnBrk="0" hangingPunct="1">
        <a:lnSpc>
          <a:spcPts val="2500"/>
        </a:lnSpc>
        <a:spcBef>
          <a:spcPts val="0"/>
        </a:spcBef>
        <a:buFont typeface="Arial" panose="020B0604020202020204" pitchFamily="34" charset="0"/>
        <a:buNone/>
        <a:defRPr sz="2000" kern="1200" baseline="0">
          <a:solidFill>
            <a:schemeClr val="tx1"/>
          </a:solidFill>
          <a:latin typeface="+mn-lt"/>
          <a:ea typeface="+mn-ea"/>
          <a:cs typeface="+mn-cs"/>
        </a:defRPr>
      </a:lvl6pPr>
      <a:lvl7pPr marL="360000" indent="0" algn="l" defTabSz="914400" rtl="0" eaLnBrk="1" latinLnBrk="0" hangingPunct="1">
        <a:lnSpc>
          <a:spcPts val="2500"/>
        </a:lnSpc>
        <a:spcBef>
          <a:spcPts val="0"/>
        </a:spcBef>
        <a:buFont typeface="Arial" panose="020B0604020202020204" pitchFamily="34" charset="0"/>
        <a:buNone/>
        <a:defRPr sz="2000" kern="1200" baseline="0">
          <a:solidFill>
            <a:schemeClr val="tx1"/>
          </a:solidFill>
          <a:latin typeface="+mn-lt"/>
          <a:ea typeface="+mn-ea"/>
          <a:cs typeface="+mn-cs"/>
        </a:defRPr>
      </a:lvl7pPr>
      <a:lvl8pPr marL="540000" indent="0" algn="l" defTabSz="914400" rtl="0" eaLnBrk="1" latinLnBrk="0" hangingPunct="1">
        <a:lnSpc>
          <a:spcPts val="2000"/>
        </a:lnSpc>
        <a:spcBef>
          <a:spcPts val="0"/>
        </a:spcBef>
        <a:buFont typeface="Arial" panose="020B0604020202020204" pitchFamily="34" charset="0"/>
        <a:buNone/>
        <a:defRPr sz="1500" kern="1200" baseline="0">
          <a:solidFill>
            <a:schemeClr val="tx1"/>
          </a:solidFill>
          <a:latin typeface="+mn-lt"/>
          <a:ea typeface="+mn-ea"/>
          <a:cs typeface="+mn-cs"/>
        </a:defRPr>
      </a:lvl8pPr>
      <a:lvl9pPr marL="0" indent="0" algn="l" defTabSz="914400" rtl="0" eaLnBrk="1" latinLnBrk="0" hangingPunct="1">
        <a:lnSpc>
          <a:spcPts val="2000"/>
        </a:lnSpc>
        <a:spcBef>
          <a:spcPts val="0"/>
        </a:spcBef>
        <a:buFont typeface="Arial" panose="020B0604020202020204" pitchFamily="34" charset="0"/>
        <a:buNone/>
        <a:defRPr sz="1500" kern="1200" baseline="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88" userDrawn="1">
          <p15:clr>
            <a:srgbClr val="F26B43"/>
          </p15:clr>
        </p15:guide>
        <p15:guide id="2" orient="horz" pos="232" userDrawn="1">
          <p15:clr>
            <a:srgbClr val="F26B43"/>
          </p15:clr>
        </p15:guide>
        <p15:guide id="4" pos="7450" userDrawn="1">
          <p15:clr>
            <a:srgbClr val="F26B43"/>
          </p15:clr>
        </p15:guide>
        <p15:guide id="5" pos="221" userDrawn="1">
          <p15:clr>
            <a:srgbClr val="F26B43"/>
          </p15:clr>
        </p15:guide>
        <p15:guide id="6" pos="454" userDrawn="1">
          <p15:clr>
            <a:srgbClr val="F26B43"/>
          </p15:clr>
        </p15:guide>
        <p15:guide id="7" pos="6894" userDrawn="1">
          <p15:clr>
            <a:srgbClr val="F26B43"/>
          </p15:clr>
        </p15:guide>
        <p15:guide id="8" pos="6656" userDrawn="1">
          <p15:clr>
            <a:srgbClr val="F26B43"/>
          </p15:clr>
        </p15:guide>
        <p15:guide id="9" orient="horz" pos="744" userDrawn="1">
          <p15:clr>
            <a:srgbClr val="F26B43"/>
          </p15:clr>
        </p15:guide>
        <p15:guide id="10" orient="horz" pos="858" userDrawn="1">
          <p15:clr>
            <a:srgbClr val="F26B43"/>
          </p15:clr>
        </p15:guide>
        <p15:guide id="11" orient="horz" pos="965" userDrawn="1">
          <p15:clr>
            <a:srgbClr val="F26B43"/>
          </p15:clr>
        </p15:guide>
        <p15:guide id="12" pos="566" userDrawn="1">
          <p15:clr>
            <a:srgbClr val="F26B43"/>
          </p15:clr>
        </p15:guide>
        <p15:guide id="13" orient="horz" pos="168" userDrawn="1">
          <p15:clr>
            <a:srgbClr val="F26B43"/>
          </p15:clr>
        </p15:guide>
        <p15:guide id="14" pos="344" userDrawn="1">
          <p15:clr>
            <a:srgbClr val="F26B43"/>
          </p15:clr>
        </p15:guide>
        <p15:guide id="15" pos="3512" userDrawn="1">
          <p15:clr>
            <a:srgbClr val="F26B43"/>
          </p15:clr>
        </p15:guide>
        <p15:guide id="16" pos="3688" userDrawn="1">
          <p15:clr>
            <a:srgbClr val="F26B43"/>
          </p15:clr>
        </p15:guide>
        <p15:guide id="17" pos="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xmlns="" id="{704E86EC-68B8-E040-836F-F097A2290CAB}"/>
              </a:ext>
            </a:extLst>
          </p:cNvPr>
          <p:cNvSpPr>
            <a:spLocks noGrp="1"/>
          </p:cNvSpPr>
          <p:nvPr>
            <p:ph type="subTitle" idx="1"/>
          </p:nvPr>
        </p:nvSpPr>
        <p:spPr>
          <a:xfrm>
            <a:off x="900000" y="3142533"/>
            <a:ext cx="7200000" cy="2668720"/>
          </a:xfrm>
        </p:spPr>
        <p:txBody>
          <a:bodyPr/>
          <a:lstStyle/>
          <a:p>
            <a:r>
              <a:rPr lang="nl-NL" dirty="0" smtClean="0"/>
              <a:t>Ellen </a:t>
            </a:r>
            <a:r>
              <a:rPr lang="nl-NL" dirty="0" err="1" smtClean="0"/>
              <a:t>Askes</a:t>
            </a:r>
            <a:endParaRPr lang="nl-NL" dirty="0"/>
          </a:p>
        </p:txBody>
      </p:sp>
      <p:sp>
        <p:nvSpPr>
          <p:cNvPr id="4" name="Tijdelijke aanduiding voor tekst 3">
            <a:extLst>
              <a:ext uri="{FF2B5EF4-FFF2-40B4-BE49-F238E27FC236}">
                <a16:creationId xmlns:a16="http://schemas.microsoft.com/office/drawing/2014/main" xmlns="" id="{F3249623-B45D-104F-9C98-44F4B41B78A6}"/>
              </a:ext>
            </a:extLst>
          </p:cNvPr>
          <p:cNvSpPr>
            <a:spLocks noGrp="1"/>
          </p:cNvSpPr>
          <p:nvPr>
            <p:ph type="body" sz="quarter" idx="13"/>
          </p:nvPr>
        </p:nvSpPr>
        <p:spPr>
          <a:xfrm>
            <a:off x="900000" y="3883022"/>
            <a:ext cx="7200000" cy="2614977"/>
          </a:xfrm>
        </p:spPr>
        <p:txBody>
          <a:bodyPr/>
          <a:lstStyle/>
          <a:p>
            <a:r>
              <a:rPr lang="nl-NL" dirty="0" smtClean="0"/>
              <a:t>21-11-2024</a:t>
            </a:r>
          </a:p>
          <a:p>
            <a:r>
              <a:rPr lang="nl-NL" dirty="0" smtClean="0"/>
              <a:t>Parkinson café </a:t>
            </a:r>
          </a:p>
          <a:p>
            <a:r>
              <a:rPr lang="nl-NL" dirty="0" smtClean="0"/>
              <a:t>Naarderheem</a:t>
            </a:r>
            <a:endParaRPr lang="nl-NL" dirty="0"/>
          </a:p>
        </p:txBody>
      </p:sp>
      <p:sp>
        <p:nvSpPr>
          <p:cNvPr id="2" name="Titel 1">
            <a:extLst>
              <a:ext uri="{FF2B5EF4-FFF2-40B4-BE49-F238E27FC236}">
                <a16:creationId xmlns:a16="http://schemas.microsoft.com/office/drawing/2014/main" xmlns="" id="{DC3014FA-FA11-764D-AD72-41F72FF0C981}"/>
              </a:ext>
            </a:extLst>
          </p:cNvPr>
          <p:cNvSpPr>
            <a:spLocks noGrp="1"/>
          </p:cNvSpPr>
          <p:nvPr>
            <p:ph type="title"/>
          </p:nvPr>
        </p:nvSpPr>
        <p:spPr>
          <a:xfrm>
            <a:off x="900000" y="384600"/>
            <a:ext cx="8839877" cy="1468800"/>
          </a:xfrm>
        </p:spPr>
        <p:txBody>
          <a:bodyPr/>
          <a:lstStyle/>
          <a:p>
            <a:r>
              <a:rPr lang="nl-NL" sz="4000" dirty="0" smtClean="0"/>
              <a:t>Parkinson en cognitieve problemen. </a:t>
            </a:r>
            <a:r>
              <a:rPr lang="nl-NL" dirty="0" smtClean="0"/>
              <a:t/>
            </a:r>
            <a:br>
              <a:rPr lang="nl-NL" dirty="0" smtClean="0"/>
            </a:b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285" y="3730177"/>
            <a:ext cx="3894222" cy="2920666"/>
          </a:xfrm>
          <a:prstGeom prst="rect">
            <a:avLst/>
          </a:prstGeom>
        </p:spPr>
      </p:pic>
    </p:spTree>
    <p:extLst>
      <p:ext uri="{BB962C8B-B14F-4D97-AF65-F5344CB8AC3E}">
        <p14:creationId xmlns:p14="http://schemas.microsoft.com/office/powerpoint/2010/main" val="189452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672280"/>
            <a:ext cx="9825665" cy="2573691"/>
          </a:xfrm>
        </p:spPr>
        <p:txBody>
          <a:bodyPr>
            <a:normAutofit fontScale="85000" lnSpcReduction="10000"/>
          </a:bodyPr>
          <a:lstStyle/>
          <a:p>
            <a:pPr>
              <a:lnSpc>
                <a:spcPct val="200000"/>
              </a:lnSpc>
            </a:pPr>
            <a:r>
              <a:rPr lang="nl-NL" dirty="0"/>
              <a:t>Procedureel geheugen (ook wel motorisch geheugen) is het vermogen te weten hoe bepaalde handelingen </a:t>
            </a:r>
            <a:r>
              <a:rPr lang="nl-NL" dirty="0" smtClean="0"/>
              <a:t>moeten worden </a:t>
            </a:r>
            <a:r>
              <a:rPr lang="nl-NL" dirty="0"/>
              <a:t>verricht. </a:t>
            </a:r>
            <a:endParaRPr lang="nl-NL" dirty="0" smtClean="0"/>
          </a:p>
          <a:p>
            <a:pPr>
              <a:lnSpc>
                <a:spcPct val="200000"/>
              </a:lnSpc>
            </a:pPr>
            <a:r>
              <a:rPr lang="nl-NL" dirty="0" smtClean="0"/>
              <a:t>Het </a:t>
            </a:r>
            <a:r>
              <a:rPr lang="nl-NL" dirty="0"/>
              <a:t>opvallende van dit aspect van het geheugen is het feit dat men niet onder woorden kan brengen hoe men geleerd heeft dit te doen. Een voorbeeld hiervan is het rijden op een </a:t>
            </a:r>
            <a:r>
              <a:rPr lang="nl-NL" dirty="0" smtClean="0"/>
              <a:t>fiets</a:t>
            </a:r>
            <a:r>
              <a:rPr lang="nl-NL" dirty="0"/>
              <a:t> </a:t>
            </a:r>
            <a:r>
              <a:rPr lang="nl-NL" dirty="0" smtClean="0"/>
              <a:t>of koffie zetten </a:t>
            </a:r>
            <a:endParaRPr lang="nl-NL" dirty="0"/>
          </a:p>
          <a:p>
            <a:pPr marL="0" indent="0">
              <a:lnSpc>
                <a:spcPct val="200000"/>
              </a:lnSpc>
              <a:buNone/>
            </a:pPr>
            <a:endParaRPr lang="nl-NL" dirty="0"/>
          </a:p>
          <a:p>
            <a:pPr marL="0" indent="0">
              <a:buNone/>
            </a:pPr>
            <a:endParaRPr lang="nl-NL" dirty="0"/>
          </a:p>
          <a:p>
            <a:endParaRPr lang="nl-NL" dirty="0"/>
          </a:p>
        </p:txBody>
      </p:sp>
      <p:sp>
        <p:nvSpPr>
          <p:cNvPr id="3" name="Titel 2"/>
          <p:cNvSpPr>
            <a:spLocks noGrp="1"/>
          </p:cNvSpPr>
          <p:nvPr>
            <p:ph type="title"/>
          </p:nvPr>
        </p:nvSpPr>
        <p:spPr/>
        <p:txBody>
          <a:bodyPr/>
          <a:lstStyle/>
          <a:p>
            <a:r>
              <a:rPr lang="nl-NL" dirty="0" smtClean="0"/>
              <a:t>Procedureel geheugen</a:t>
            </a:r>
            <a:endParaRPr lang="nl-NL" dirty="0"/>
          </a:p>
        </p:txBody>
      </p:sp>
      <p:sp>
        <p:nvSpPr>
          <p:cNvPr id="4" name="AutoShape 2" descr="Van French press en filter tot slow drip en espressomachine: hoe zet jij je  koffie? | ID.nl"/>
          <p:cNvSpPr>
            <a:spLocks noChangeAspect="1" noChangeArrowheads="1"/>
          </p:cNvSpPr>
          <p:nvPr/>
        </p:nvSpPr>
        <p:spPr bwMode="auto">
          <a:xfrm>
            <a:off x="2982185" y="4245972"/>
            <a:ext cx="148704" cy="1487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2" name="Picture 4" descr="Beperkte vorstschade in Brazilië helpt koffie goedkoper te maken |  Financieel | Telegraaf.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319" y="4715951"/>
            <a:ext cx="3468722" cy="191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6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00000" y="1440000"/>
            <a:ext cx="5953881" cy="4441816"/>
          </a:xfrm>
        </p:spPr>
        <p:txBody>
          <a:bodyPr/>
          <a:lstStyle/>
          <a:p>
            <a:pPr marL="0" indent="0">
              <a:lnSpc>
                <a:spcPct val="200000"/>
              </a:lnSpc>
              <a:buNone/>
            </a:pPr>
            <a:r>
              <a:rPr lang="nl-NL" dirty="0"/>
              <a:t>Vooruitdenken. Iets onthouden voor in de toekomst.</a:t>
            </a:r>
          </a:p>
          <a:p>
            <a:pPr marL="0" indent="0">
              <a:lnSpc>
                <a:spcPct val="200000"/>
              </a:lnSpc>
              <a:buNone/>
            </a:pPr>
            <a:endParaRPr lang="nl-NL" dirty="0"/>
          </a:p>
          <a:p>
            <a:pPr>
              <a:lnSpc>
                <a:spcPct val="200000"/>
              </a:lnSpc>
            </a:pPr>
            <a:r>
              <a:rPr lang="nl-NL" dirty="0"/>
              <a:t>Brief posten</a:t>
            </a:r>
          </a:p>
          <a:p>
            <a:pPr>
              <a:lnSpc>
                <a:spcPct val="200000"/>
              </a:lnSpc>
            </a:pPr>
            <a:r>
              <a:rPr lang="nl-NL" dirty="0"/>
              <a:t>Afspraak kapper</a:t>
            </a:r>
          </a:p>
          <a:p>
            <a:pPr>
              <a:lnSpc>
                <a:spcPct val="200000"/>
              </a:lnSpc>
            </a:pPr>
            <a:r>
              <a:rPr lang="nl-NL" dirty="0"/>
              <a:t>Medicijnen innemen</a:t>
            </a:r>
          </a:p>
          <a:p>
            <a:endParaRPr lang="nl-NL" dirty="0"/>
          </a:p>
        </p:txBody>
      </p:sp>
      <p:sp>
        <p:nvSpPr>
          <p:cNvPr id="3" name="Titel 2"/>
          <p:cNvSpPr>
            <a:spLocks noGrp="1"/>
          </p:cNvSpPr>
          <p:nvPr>
            <p:ph type="title"/>
          </p:nvPr>
        </p:nvSpPr>
        <p:spPr/>
        <p:txBody>
          <a:bodyPr/>
          <a:lstStyle/>
          <a:p>
            <a:r>
              <a:rPr lang="nl-NL" dirty="0"/>
              <a:t>Prospectief geheugen</a:t>
            </a:r>
          </a:p>
        </p:txBody>
      </p:sp>
      <p:sp>
        <p:nvSpPr>
          <p:cNvPr id="6" name="Tijdelijke aanduiding voor inhoud 1"/>
          <p:cNvSpPr txBox="1">
            <a:spLocks/>
          </p:cNvSpPr>
          <p:nvPr/>
        </p:nvSpPr>
        <p:spPr>
          <a:xfrm>
            <a:off x="6538374" y="7857276"/>
            <a:ext cx="4805662" cy="2210838"/>
          </a:xfrm>
          <a:prstGeom prst="rect">
            <a:avLst/>
          </a:prstGeom>
        </p:spPr>
        <p:txBody>
          <a:bodyPr vert="horz" wrap="square" lIns="0" tIns="0" rIns="0" bIns="0" rtlCol="0">
            <a:normAutofit/>
          </a:bodyPr>
          <a:lstStyle>
            <a:lvl1pPr marL="180975" indent="-180975" algn="l" defTabSz="914400" rtl="0" eaLnBrk="1" latinLnBrk="0" hangingPunct="1">
              <a:lnSpc>
                <a:spcPts val="2500"/>
              </a:lnSpc>
              <a:spcBef>
                <a:spcPts val="0"/>
              </a:spcBef>
              <a:buClr>
                <a:schemeClr val="accent2"/>
              </a:buClr>
              <a:buFont typeface="Arial" panose="020B0604020202020204" pitchFamily="34" charset="0"/>
              <a:buChar char="•"/>
              <a:tabLst/>
              <a:defRPr sz="2000" kern="1200" baseline="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ts val="2500"/>
              </a:lnSpc>
              <a:spcBef>
                <a:spcPts val="0"/>
              </a:spcBef>
              <a:buClr>
                <a:schemeClr val="accent2"/>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539750" indent="-180000" algn="l" defTabSz="914400" rtl="0" eaLnBrk="1" latinLnBrk="0" hangingPunct="1">
              <a:lnSpc>
                <a:spcPts val="2000"/>
              </a:lnSpc>
              <a:spcBef>
                <a:spcPts val="0"/>
              </a:spcBef>
              <a:buClr>
                <a:schemeClr val="accent2"/>
              </a:buClr>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2500"/>
              </a:lnSpc>
              <a:spcBef>
                <a:spcPts val="0"/>
              </a:spcBef>
              <a:buClr>
                <a:schemeClr val="accent1"/>
              </a:buClr>
              <a:buFont typeface="Arial" panose="020B0604020202020204" pitchFamily="34" charset="0"/>
              <a:buNone/>
              <a:tabLst/>
              <a:defRPr sz="2400" kern="1200" baseline="0">
                <a:solidFill>
                  <a:schemeClr val="accent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ts val="2500"/>
              </a:lnSpc>
              <a:spcBef>
                <a:spcPts val="0"/>
              </a:spcBef>
              <a:buClr>
                <a:schemeClr val="accent1"/>
              </a:buClr>
              <a:buFont typeface="Arial" panose="020B0604020202020204" pitchFamily="34" charset="0"/>
              <a:buNone/>
              <a:tabLst/>
              <a:defRPr sz="2000" kern="1200" baseline="0">
                <a:solidFill>
                  <a:schemeClr val="tx1"/>
                </a:solidFill>
                <a:latin typeface="Arial" panose="020B0604020202020204" pitchFamily="34" charset="0"/>
                <a:ea typeface="+mn-ea"/>
                <a:cs typeface="Arial" panose="020B0604020202020204" pitchFamily="34" charset="0"/>
              </a:defRPr>
            </a:lvl5pPr>
            <a:lvl6pPr marL="180000" indent="0" algn="l" defTabSz="914400" rtl="0" eaLnBrk="1" latinLnBrk="0" hangingPunct="1">
              <a:lnSpc>
                <a:spcPts val="2500"/>
              </a:lnSpc>
              <a:spcBef>
                <a:spcPts val="0"/>
              </a:spcBef>
              <a:buFont typeface="Arial" panose="020B0604020202020204" pitchFamily="34" charset="0"/>
              <a:buNone/>
              <a:defRPr sz="2000" kern="1200" baseline="0">
                <a:solidFill>
                  <a:schemeClr val="tx1"/>
                </a:solidFill>
                <a:latin typeface="+mn-lt"/>
                <a:ea typeface="+mn-ea"/>
                <a:cs typeface="+mn-cs"/>
              </a:defRPr>
            </a:lvl6pPr>
            <a:lvl7pPr marL="360000" indent="0" algn="l" defTabSz="914400" rtl="0" eaLnBrk="1" latinLnBrk="0" hangingPunct="1">
              <a:lnSpc>
                <a:spcPts val="2500"/>
              </a:lnSpc>
              <a:spcBef>
                <a:spcPts val="0"/>
              </a:spcBef>
              <a:buFont typeface="Arial" panose="020B0604020202020204" pitchFamily="34" charset="0"/>
              <a:buNone/>
              <a:defRPr sz="2000" kern="1200" baseline="0">
                <a:solidFill>
                  <a:schemeClr val="tx1"/>
                </a:solidFill>
                <a:latin typeface="+mn-lt"/>
                <a:ea typeface="+mn-ea"/>
                <a:cs typeface="+mn-cs"/>
              </a:defRPr>
            </a:lvl7pPr>
            <a:lvl8pPr marL="540000" indent="0" algn="l" defTabSz="914400" rtl="0" eaLnBrk="1" latinLnBrk="0" hangingPunct="1">
              <a:lnSpc>
                <a:spcPts val="2000"/>
              </a:lnSpc>
              <a:spcBef>
                <a:spcPts val="0"/>
              </a:spcBef>
              <a:buFont typeface="Arial" panose="020B0604020202020204" pitchFamily="34" charset="0"/>
              <a:buNone/>
              <a:defRPr sz="1500" kern="1200" baseline="0">
                <a:solidFill>
                  <a:schemeClr val="tx1"/>
                </a:solidFill>
                <a:latin typeface="+mn-lt"/>
                <a:ea typeface="+mn-ea"/>
                <a:cs typeface="+mn-cs"/>
              </a:defRPr>
            </a:lvl8pPr>
            <a:lvl9pPr marL="0" indent="0" algn="l" defTabSz="914400" rtl="0" eaLnBrk="1" latinLnBrk="0" hangingPunct="1">
              <a:lnSpc>
                <a:spcPts val="2000"/>
              </a:lnSpc>
              <a:spcBef>
                <a:spcPts val="0"/>
              </a:spcBef>
              <a:buFont typeface="Arial" panose="020B0604020202020204" pitchFamily="34" charset="0"/>
              <a:buNone/>
              <a:defRPr sz="1500" kern="1200" baseline="0">
                <a:solidFill>
                  <a:schemeClr val="tx1"/>
                </a:solidFill>
                <a:latin typeface="+mn-lt"/>
                <a:ea typeface="+mn-ea"/>
                <a:cs typeface="+mn-cs"/>
              </a:defRPr>
            </a:lvl9pPr>
          </a:lstStyle>
          <a:p>
            <a:endParaRPr lang="nl-NL" dirty="0"/>
          </a:p>
        </p:txBody>
      </p:sp>
      <p:pic>
        <p:nvPicPr>
          <p:cNvPr id="7" name="Picture 2" descr="Versturen van post met PostNL 6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374" y="2970437"/>
            <a:ext cx="4121839" cy="309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1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88756" y="782198"/>
            <a:ext cx="9019639" cy="4832092"/>
          </a:xfrm>
          <a:prstGeom prst="rect">
            <a:avLst/>
          </a:prstGeom>
        </p:spPr>
        <p:txBody>
          <a:bodyPr wrap="square">
            <a:spAutoFit/>
          </a:bodyPr>
          <a:lstStyle/>
          <a:p>
            <a:r>
              <a:rPr lang="nl-NL" sz="4000" dirty="0" smtClean="0">
                <a:solidFill>
                  <a:srgbClr val="FF0000"/>
                </a:solidFill>
                <a:latin typeface="ArialBlack"/>
              </a:rPr>
              <a:t>Geheugenproblemen bij </a:t>
            </a:r>
            <a:r>
              <a:rPr lang="nl-NL" sz="4000" dirty="0" smtClean="0">
                <a:solidFill>
                  <a:srgbClr val="FF0000"/>
                </a:solidFill>
                <a:latin typeface="ArialBlack"/>
              </a:rPr>
              <a:t>Parkinson</a:t>
            </a:r>
          </a:p>
          <a:p>
            <a:r>
              <a:rPr lang="nl-NL" sz="4000" dirty="0" smtClean="0">
                <a:solidFill>
                  <a:srgbClr val="FF0000"/>
                </a:solidFill>
                <a:latin typeface="ArialBlack"/>
              </a:rPr>
              <a:t> </a:t>
            </a:r>
            <a:endParaRPr lang="nl-NL" sz="4000" dirty="0" smtClean="0">
              <a:solidFill>
                <a:srgbClr val="FF0000"/>
              </a:solidFill>
              <a:latin typeface="ArialBlack"/>
            </a:endParaRPr>
          </a:p>
          <a:p>
            <a:pPr>
              <a:lnSpc>
                <a:spcPct val="200000"/>
              </a:lnSpc>
            </a:pPr>
            <a:r>
              <a:rPr lang="nl-NL" dirty="0" smtClean="0">
                <a:latin typeface="ArialMT"/>
              </a:rPr>
              <a:t>• </a:t>
            </a:r>
            <a:r>
              <a:rPr lang="nl-NL" sz="2400" dirty="0">
                <a:latin typeface="ArialMT"/>
              </a:rPr>
              <a:t>Gebrekkig korte termijn </a:t>
            </a:r>
            <a:r>
              <a:rPr lang="nl-NL" sz="2400" dirty="0" smtClean="0">
                <a:latin typeface="ArialMT"/>
              </a:rPr>
              <a:t>geheugen</a:t>
            </a:r>
          </a:p>
          <a:p>
            <a:pPr>
              <a:lnSpc>
                <a:spcPct val="200000"/>
              </a:lnSpc>
            </a:pPr>
            <a:r>
              <a:rPr lang="nl-NL" sz="2400" dirty="0" smtClean="0">
                <a:latin typeface="ArialMT"/>
              </a:rPr>
              <a:t>• </a:t>
            </a:r>
            <a:r>
              <a:rPr lang="nl-NL" sz="2400" dirty="0">
                <a:latin typeface="ArialMT"/>
              </a:rPr>
              <a:t>Lange termijn is </a:t>
            </a:r>
            <a:r>
              <a:rPr lang="nl-NL" sz="2400" dirty="0" smtClean="0">
                <a:latin typeface="ArialMT"/>
              </a:rPr>
              <a:t>prima</a:t>
            </a:r>
          </a:p>
          <a:p>
            <a:pPr>
              <a:lnSpc>
                <a:spcPct val="200000"/>
              </a:lnSpc>
            </a:pPr>
            <a:r>
              <a:rPr lang="nl-NL" sz="2400" dirty="0" smtClean="0">
                <a:latin typeface="ArialMT"/>
              </a:rPr>
              <a:t>• </a:t>
            </a:r>
            <a:r>
              <a:rPr lang="nl-NL" sz="2400" dirty="0">
                <a:latin typeface="ArialMT"/>
              </a:rPr>
              <a:t>(lichte) problemen met </a:t>
            </a:r>
            <a:r>
              <a:rPr lang="nl-NL" sz="2400" dirty="0" smtClean="0">
                <a:latin typeface="ArialMT"/>
              </a:rPr>
              <a:t>inprenten</a:t>
            </a:r>
          </a:p>
          <a:p>
            <a:pPr>
              <a:lnSpc>
                <a:spcPct val="200000"/>
              </a:lnSpc>
            </a:pPr>
            <a:r>
              <a:rPr lang="nl-NL" sz="2400" dirty="0" smtClean="0">
                <a:latin typeface="ArialMT"/>
              </a:rPr>
              <a:t>• </a:t>
            </a:r>
            <a:r>
              <a:rPr lang="nl-NL" sz="2400" dirty="0">
                <a:latin typeface="ArialMT"/>
              </a:rPr>
              <a:t>Moeite om informatie op te </a:t>
            </a:r>
            <a:r>
              <a:rPr lang="nl-NL" sz="2400" dirty="0" smtClean="0">
                <a:latin typeface="ArialMT"/>
              </a:rPr>
              <a:t>halen</a:t>
            </a:r>
          </a:p>
          <a:p>
            <a:pPr>
              <a:lnSpc>
                <a:spcPct val="200000"/>
              </a:lnSpc>
            </a:pPr>
            <a:endParaRPr lang="nl-NL" dirty="0">
              <a:latin typeface="ArialMT"/>
            </a:endParaRPr>
          </a:p>
        </p:txBody>
      </p:sp>
    </p:spTree>
    <p:extLst>
      <p:ext uri="{BB962C8B-B14F-4D97-AF65-F5344CB8AC3E}">
        <p14:creationId xmlns:p14="http://schemas.microsoft.com/office/powerpoint/2010/main" val="60032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3611" y="806115"/>
            <a:ext cx="10455442" cy="1311443"/>
          </a:xfrm>
        </p:spPr>
        <p:txBody>
          <a:bodyPr>
            <a:normAutofit/>
          </a:bodyPr>
          <a:lstStyle/>
          <a:p>
            <a:r>
              <a:rPr lang="nl-NL" sz="6000" dirty="0" smtClean="0"/>
              <a:t>     Wat merkt u er zelf van?  </a:t>
            </a:r>
            <a:endParaRPr lang="nl-NL" sz="6000" dirty="0"/>
          </a:p>
        </p:txBody>
      </p:sp>
      <p:pic>
        <p:nvPicPr>
          <p:cNvPr id="2052" name="Picture 4" descr="cognitieve proble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792" y="2888406"/>
            <a:ext cx="4156492" cy="344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745" y="1002535"/>
            <a:ext cx="6345715" cy="5514153"/>
          </a:xfrm>
        </p:spPr>
      </p:pic>
      <p:sp>
        <p:nvSpPr>
          <p:cNvPr id="3" name="Titel 2"/>
          <p:cNvSpPr>
            <a:spLocks noGrp="1"/>
          </p:cNvSpPr>
          <p:nvPr>
            <p:ph type="title"/>
          </p:nvPr>
        </p:nvSpPr>
        <p:spPr>
          <a:xfrm>
            <a:off x="900000" y="360000"/>
            <a:ext cx="9692050" cy="135759"/>
          </a:xfrm>
        </p:spPr>
        <p:txBody>
          <a:bodyPr>
            <a:normAutofit fontScale="90000"/>
          </a:bodyPr>
          <a:lstStyle/>
          <a:p>
            <a:endParaRPr lang="nl-NL" dirty="0"/>
          </a:p>
        </p:txBody>
      </p:sp>
    </p:spTree>
    <p:extLst>
      <p:ext uri="{BB962C8B-B14F-4D97-AF65-F5344CB8AC3E}">
        <p14:creationId xmlns:p14="http://schemas.microsoft.com/office/powerpoint/2010/main" val="140645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850834" y="1222872"/>
            <a:ext cx="7293166" cy="3416320"/>
          </a:xfrm>
          <a:prstGeom prst="rect">
            <a:avLst/>
          </a:prstGeom>
        </p:spPr>
        <p:txBody>
          <a:bodyPr wrap="square">
            <a:spAutoFit/>
          </a:bodyPr>
          <a:lstStyle/>
          <a:p>
            <a:r>
              <a:rPr lang="nl-NL" sz="3600" dirty="0">
                <a:solidFill>
                  <a:srgbClr val="FF0000"/>
                </a:solidFill>
                <a:latin typeface="ArialBlack"/>
              </a:rPr>
              <a:t>Er kan veel </a:t>
            </a:r>
            <a:r>
              <a:rPr lang="nl-NL" sz="3600" dirty="0" smtClean="0">
                <a:solidFill>
                  <a:srgbClr val="FF0000"/>
                </a:solidFill>
                <a:latin typeface="ArialBlack"/>
              </a:rPr>
              <a:t>veranderen</a:t>
            </a:r>
          </a:p>
          <a:p>
            <a:endParaRPr lang="nl-NL" sz="3600" dirty="0">
              <a:solidFill>
                <a:srgbClr val="FF0000"/>
              </a:solidFill>
              <a:latin typeface="ArialBlack"/>
            </a:endParaRPr>
          </a:p>
          <a:p>
            <a:pPr>
              <a:lnSpc>
                <a:spcPct val="200000"/>
              </a:lnSpc>
            </a:pPr>
            <a:r>
              <a:rPr lang="nl-NL" dirty="0">
                <a:latin typeface="ArialMT"/>
              </a:rPr>
              <a:t>• Omschakelen</a:t>
            </a:r>
          </a:p>
          <a:p>
            <a:pPr>
              <a:lnSpc>
                <a:spcPct val="200000"/>
              </a:lnSpc>
            </a:pPr>
            <a:r>
              <a:rPr lang="nl-NL" dirty="0">
                <a:latin typeface="ArialMT"/>
              </a:rPr>
              <a:t>• Dubbeltaken</a:t>
            </a:r>
          </a:p>
          <a:p>
            <a:pPr>
              <a:lnSpc>
                <a:spcPct val="200000"/>
              </a:lnSpc>
            </a:pPr>
            <a:r>
              <a:rPr lang="nl-NL" dirty="0">
                <a:latin typeface="ArialMT"/>
              </a:rPr>
              <a:t>• Besluiten nemen</a:t>
            </a:r>
          </a:p>
          <a:p>
            <a:pPr>
              <a:lnSpc>
                <a:spcPct val="200000"/>
              </a:lnSpc>
            </a:pPr>
            <a:r>
              <a:rPr lang="nl-NL" dirty="0">
                <a:latin typeface="ArialMT"/>
              </a:rPr>
              <a:t>• Deelnemen aan een gesprek</a:t>
            </a:r>
            <a:endParaRPr lang="nl-NL" dirty="0"/>
          </a:p>
        </p:txBody>
      </p:sp>
    </p:spTree>
    <p:extLst>
      <p:ext uri="{BB962C8B-B14F-4D97-AF65-F5344CB8AC3E}">
        <p14:creationId xmlns:p14="http://schemas.microsoft.com/office/powerpoint/2010/main" val="1866159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nSpc>
                <a:spcPct val="200000"/>
              </a:lnSpc>
              <a:buNone/>
            </a:pPr>
            <a:r>
              <a:rPr lang="nl-NL" dirty="0"/>
              <a:t>• </a:t>
            </a:r>
            <a:r>
              <a:rPr lang="nl-NL" sz="2400" dirty="0">
                <a:solidFill>
                  <a:schemeClr val="accent1"/>
                </a:solidFill>
              </a:rPr>
              <a:t>Iedereen vergeet wel eens wat. </a:t>
            </a:r>
          </a:p>
          <a:p>
            <a:pPr>
              <a:lnSpc>
                <a:spcPct val="200000"/>
              </a:lnSpc>
            </a:pPr>
            <a:r>
              <a:rPr lang="nl-NL" sz="2400" dirty="0" smtClean="0">
                <a:solidFill>
                  <a:schemeClr val="accent1"/>
                </a:solidFill>
              </a:rPr>
              <a:t>Ouderdom</a:t>
            </a:r>
          </a:p>
          <a:p>
            <a:pPr>
              <a:lnSpc>
                <a:spcPct val="200000"/>
              </a:lnSpc>
            </a:pPr>
            <a:r>
              <a:rPr lang="nl-NL" sz="2400" dirty="0" smtClean="0">
                <a:solidFill>
                  <a:schemeClr val="accent1"/>
                </a:solidFill>
              </a:rPr>
              <a:t>Stress</a:t>
            </a:r>
          </a:p>
          <a:p>
            <a:pPr marL="0" indent="0">
              <a:lnSpc>
                <a:spcPct val="200000"/>
              </a:lnSpc>
              <a:buNone/>
            </a:pPr>
            <a:endParaRPr lang="nl-NL" sz="2400" dirty="0" smtClean="0">
              <a:solidFill>
                <a:schemeClr val="accent1"/>
              </a:solidFill>
            </a:endParaRPr>
          </a:p>
          <a:p>
            <a:pPr>
              <a:lnSpc>
                <a:spcPct val="200000"/>
              </a:lnSpc>
            </a:pPr>
            <a:r>
              <a:rPr lang="nl-NL" sz="2400" dirty="0" smtClean="0">
                <a:solidFill>
                  <a:schemeClr val="accent1"/>
                </a:solidFill>
              </a:rPr>
              <a:t>Dementie</a:t>
            </a:r>
            <a:r>
              <a:rPr lang="nl-NL" sz="2400" dirty="0" smtClean="0">
                <a:solidFill>
                  <a:schemeClr val="accent1"/>
                </a:solidFill>
              </a:rPr>
              <a:t>?</a:t>
            </a:r>
          </a:p>
          <a:p>
            <a:pPr>
              <a:lnSpc>
                <a:spcPct val="200000"/>
              </a:lnSpc>
            </a:pPr>
            <a:endParaRPr lang="nl-NL" sz="2400" dirty="0">
              <a:solidFill>
                <a:schemeClr val="accent1"/>
              </a:solidFill>
            </a:endParaRPr>
          </a:p>
          <a:p>
            <a:pPr marL="0" indent="0">
              <a:buNone/>
            </a:pPr>
            <a:endParaRPr lang="nl-NL" dirty="0"/>
          </a:p>
        </p:txBody>
      </p:sp>
      <p:sp>
        <p:nvSpPr>
          <p:cNvPr id="3" name="Titel 2"/>
          <p:cNvSpPr>
            <a:spLocks noGrp="1"/>
          </p:cNvSpPr>
          <p:nvPr>
            <p:ph type="title"/>
          </p:nvPr>
        </p:nvSpPr>
        <p:spPr/>
        <p:txBody>
          <a:bodyPr/>
          <a:lstStyle/>
          <a:p>
            <a:r>
              <a:rPr lang="nl-NL" dirty="0"/>
              <a:t>Geheugen klachten</a:t>
            </a:r>
          </a:p>
        </p:txBody>
      </p:sp>
    </p:spTree>
    <p:extLst>
      <p:ext uri="{BB962C8B-B14F-4D97-AF65-F5344CB8AC3E}">
        <p14:creationId xmlns:p14="http://schemas.microsoft.com/office/powerpoint/2010/main" val="228120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Verschillende vormen van dementie</a:t>
            </a:r>
            <a:endParaRPr lang="nl-NL" dirty="0"/>
          </a:p>
        </p:txBody>
      </p:sp>
      <p:pic>
        <p:nvPicPr>
          <p:cNvPr id="3074" name="Picture 2" descr="Dementie"/>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5730" b="15730"/>
          <a:stretch>
            <a:fillRect/>
          </a:stretch>
        </p:blipFill>
        <p:spPr bwMode="auto">
          <a:xfrm>
            <a:off x="842335" y="1260000"/>
            <a:ext cx="9323157" cy="508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82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04231" y="1035587"/>
            <a:ext cx="11215315" cy="5822414"/>
          </a:xfrm>
        </p:spPr>
        <p:txBody>
          <a:bodyPr/>
          <a:lstStyle/>
          <a:p>
            <a:pPr>
              <a:lnSpc>
                <a:spcPct val="200000"/>
              </a:lnSpc>
            </a:pPr>
            <a:r>
              <a:rPr lang="nl-NL" dirty="0"/>
              <a:t>Wisselend per uur of dag hoe het gaat.</a:t>
            </a:r>
          </a:p>
          <a:p>
            <a:pPr>
              <a:lnSpc>
                <a:spcPct val="200000"/>
              </a:lnSpc>
            </a:pPr>
            <a:r>
              <a:rPr lang="nl-NL" dirty="0"/>
              <a:t>Nog relatief goede geheugenfuncties</a:t>
            </a:r>
          </a:p>
          <a:p>
            <a:pPr>
              <a:lnSpc>
                <a:spcPct val="200000"/>
              </a:lnSpc>
            </a:pPr>
            <a:r>
              <a:rPr lang="nl-NL" dirty="0"/>
              <a:t>Duidelijke psychomotorische traagheid</a:t>
            </a:r>
          </a:p>
          <a:p>
            <a:pPr>
              <a:lnSpc>
                <a:spcPct val="200000"/>
              </a:lnSpc>
            </a:pPr>
            <a:r>
              <a:rPr lang="nl-NL" dirty="0"/>
              <a:t>Moeilijkheden met taken waarbij </a:t>
            </a:r>
            <a:r>
              <a:rPr lang="nl-NL" dirty="0" smtClean="0"/>
              <a:t>abstractie en  </a:t>
            </a:r>
            <a:r>
              <a:rPr lang="nl-NL" dirty="0"/>
              <a:t>rederneren </a:t>
            </a:r>
            <a:r>
              <a:rPr lang="nl-NL" dirty="0" smtClean="0"/>
              <a:t>van </a:t>
            </a:r>
            <a:r>
              <a:rPr lang="nl-NL" dirty="0"/>
              <a:t>belang zijn.</a:t>
            </a:r>
          </a:p>
          <a:p>
            <a:pPr>
              <a:lnSpc>
                <a:spcPct val="200000"/>
              </a:lnSpc>
            </a:pPr>
            <a:r>
              <a:rPr lang="nl-NL" dirty="0"/>
              <a:t>Psychiatrische verschijnselen, zoals: hallucinaties, wanen, angst en depressies komen veel voor</a:t>
            </a:r>
          </a:p>
          <a:p>
            <a:pPr>
              <a:lnSpc>
                <a:spcPct val="200000"/>
              </a:lnSpc>
            </a:pPr>
            <a:r>
              <a:rPr lang="nl-NL" dirty="0" smtClean="0"/>
              <a:t>In </a:t>
            </a:r>
            <a:r>
              <a:rPr lang="nl-NL" dirty="0"/>
              <a:t>het begin ziet het er heel anders uit dan Alzheimer dementie, waar juist geheugenproblemen op de voorgrond staan</a:t>
            </a:r>
            <a:r>
              <a:rPr lang="nl-NL" dirty="0" smtClean="0"/>
              <a:t>.</a:t>
            </a:r>
          </a:p>
          <a:p>
            <a:pPr>
              <a:lnSpc>
                <a:spcPct val="200000"/>
              </a:lnSpc>
            </a:pPr>
            <a:r>
              <a:rPr lang="nl-NL" dirty="0"/>
              <a:t>35-75% van mensen met Parkinson ontwikkelt Parkinson-dementie (</a:t>
            </a:r>
            <a:r>
              <a:rPr lang="nl-NL" sz="1200" dirty="0"/>
              <a:t>Kwaliteitsinstituut voor de gezondheidszorg)</a:t>
            </a:r>
            <a:endParaRPr lang="nl-NL" dirty="0"/>
          </a:p>
          <a:p>
            <a:pPr>
              <a:lnSpc>
                <a:spcPct val="200000"/>
              </a:lnSpc>
            </a:pPr>
            <a:endParaRPr lang="nl-NL" dirty="0"/>
          </a:p>
          <a:p>
            <a:endParaRPr lang="nl-NL" dirty="0"/>
          </a:p>
        </p:txBody>
      </p:sp>
      <p:sp>
        <p:nvSpPr>
          <p:cNvPr id="3" name="Titel 2"/>
          <p:cNvSpPr>
            <a:spLocks noGrp="1"/>
          </p:cNvSpPr>
          <p:nvPr>
            <p:ph type="title"/>
          </p:nvPr>
        </p:nvSpPr>
        <p:spPr>
          <a:xfrm>
            <a:off x="900000" y="84221"/>
            <a:ext cx="9692050" cy="842211"/>
          </a:xfrm>
        </p:spPr>
        <p:txBody>
          <a:bodyPr/>
          <a:lstStyle/>
          <a:p>
            <a:r>
              <a:rPr lang="nl-NL" dirty="0" smtClean="0"/>
              <a:t>Parkinson dementie</a:t>
            </a:r>
            <a:endParaRPr lang="nl-NL" dirty="0"/>
          </a:p>
        </p:txBody>
      </p:sp>
    </p:spTree>
    <p:extLst>
      <p:ext uri="{BB962C8B-B14F-4D97-AF65-F5344CB8AC3E}">
        <p14:creationId xmlns:p14="http://schemas.microsoft.com/office/powerpoint/2010/main" val="45614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00000" y="1143000"/>
            <a:ext cx="10542032" cy="5715000"/>
          </a:xfrm>
        </p:spPr>
        <p:txBody>
          <a:bodyPr/>
          <a:lstStyle/>
          <a:p>
            <a:pPr marL="0" indent="0">
              <a:lnSpc>
                <a:spcPct val="150000"/>
              </a:lnSpc>
              <a:buNone/>
            </a:pPr>
            <a:r>
              <a:rPr lang="nl-NL" dirty="0"/>
              <a:t>Duidelijke vaststelbare achteruitgang op minstens 2 cognitieve domeinen, die het dagelijks leven belemmeren (in de sociale- of </a:t>
            </a:r>
            <a:r>
              <a:rPr lang="nl-NL" dirty="0" smtClean="0"/>
              <a:t>beroepensfeer):</a:t>
            </a:r>
          </a:p>
          <a:p>
            <a:pPr marL="0" indent="0">
              <a:lnSpc>
                <a:spcPct val="150000"/>
              </a:lnSpc>
              <a:buNone/>
            </a:pPr>
            <a:endParaRPr lang="nl-NL" dirty="0"/>
          </a:p>
          <a:p>
            <a:pPr>
              <a:lnSpc>
                <a:spcPct val="150000"/>
              </a:lnSpc>
            </a:pPr>
            <a:r>
              <a:rPr lang="nl-NL" dirty="0"/>
              <a:t>Aandacht (twee dingen tegelijk, focussen)</a:t>
            </a:r>
          </a:p>
          <a:p>
            <a:pPr>
              <a:lnSpc>
                <a:spcPct val="150000"/>
              </a:lnSpc>
            </a:pPr>
            <a:r>
              <a:rPr lang="nl-NL" dirty="0"/>
              <a:t>Vertraagd denken / handelen</a:t>
            </a:r>
          </a:p>
          <a:p>
            <a:pPr>
              <a:lnSpc>
                <a:spcPct val="150000"/>
              </a:lnSpc>
            </a:pPr>
            <a:r>
              <a:rPr lang="nl-NL" dirty="0"/>
              <a:t>Herinneren</a:t>
            </a:r>
          </a:p>
          <a:p>
            <a:pPr>
              <a:lnSpc>
                <a:spcPct val="150000"/>
              </a:lnSpc>
            </a:pPr>
            <a:r>
              <a:rPr lang="nl-NL" dirty="0"/>
              <a:t>Oriënteren (weg kwijt, mensen niet herkennen)</a:t>
            </a:r>
          </a:p>
          <a:p>
            <a:pPr>
              <a:lnSpc>
                <a:spcPct val="150000"/>
              </a:lnSpc>
            </a:pPr>
            <a:r>
              <a:rPr lang="nl-NL" dirty="0"/>
              <a:t>Waarnemen (zien, horen, voelen)</a:t>
            </a:r>
          </a:p>
          <a:p>
            <a:pPr>
              <a:lnSpc>
                <a:spcPct val="150000"/>
              </a:lnSpc>
            </a:pPr>
            <a:r>
              <a:rPr lang="nl-NL" dirty="0"/>
              <a:t>Spreken en luisteren</a:t>
            </a:r>
          </a:p>
          <a:p>
            <a:pPr>
              <a:lnSpc>
                <a:spcPct val="150000"/>
              </a:lnSpc>
            </a:pPr>
            <a:r>
              <a:rPr lang="nl-NL" dirty="0"/>
              <a:t>Rederneren</a:t>
            </a:r>
          </a:p>
          <a:p>
            <a:pPr>
              <a:lnSpc>
                <a:spcPct val="150000"/>
              </a:lnSpc>
            </a:pPr>
            <a:r>
              <a:rPr lang="nl-NL" dirty="0"/>
              <a:t>Bewuste en aangeleerde bewegingen uitvoeren</a:t>
            </a:r>
          </a:p>
        </p:txBody>
      </p:sp>
      <p:sp>
        <p:nvSpPr>
          <p:cNvPr id="3" name="Titel 2"/>
          <p:cNvSpPr>
            <a:spLocks noGrp="1"/>
          </p:cNvSpPr>
          <p:nvPr>
            <p:ph type="title"/>
          </p:nvPr>
        </p:nvSpPr>
        <p:spPr>
          <a:xfrm>
            <a:off x="900000" y="360000"/>
            <a:ext cx="9692050" cy="614558"/>
          </a:xfrm>
        </p:spPr>
        <p:txBody>
          <a:bodyPr>
            <a:normAutofit/>
          </a:bodyPr>
          <a:lstStyle/>
          <a:p>
            <a:r>
              <a:rPr lang="nl-NL" sz="3200" dirty="0" smtClean="0"/>
              <a:t>Dementie</a:t>
            </a:r>
            <a:endParaRPr lang="nl-NL" sz="3200" dirty="0"/>
          </a:p>
        </p:txBody>
      </p:sp>
    </p:spTree>
    <p:extLst>
      <p:ext uri="{BB962C8B-B14F-4D97-AF65-F5344CB8AC3E}">
        <p14:creationId xmlns:p14="http://schemas.microsoft.com/office/powerpoint/2010/main" val="2669754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04800" y="1498600"/>
            <a:ext cx="11573436" cy="4244106"/>
          </a:xfrm>
        </p:spPr>
        <p:txBody>
          <a:bodyPr>
            <a:noAutofit/>
          </a:bodyPr>
          <a:lstStyle/>
          <a:p>
            <a:pPr marL="571500" indent="-571500">
              <a:lnSpc>
                <a:spcPct val="150000"/>
              </a:lnSpc>
              <a:buFont typeface="Wingdings" panose="05000000000000000000" pitchFamily="2" charset="2"/>
              <a:buChar char="§"/>
            </a:pPr>
            <a:r>
              <a:rPr lang="nl-NL" sz="4000" dirty="0" smtClean="0"/>
              <a:t/>
            </a:r>
            <a:br>
              <a:rPr lang="nl-NL" sz="4000" dirty="0" smtClean="0"/>
            </a:br>
            <a:r>
              <a:rPr lang="nl-NL" sz="4000" dirty="0" smtClean="0"/>
              <a:t/>
            </a:r>
            <a:br>
              <a:rPr lang="nl-NL" sz="4000" dirty="0" smtClean="0"/>
            </a:br>
            <a:r>
              <a:rPr lang="nl-NL" sz="4000" dirty="0" smtClean="0">
                <a:latin typeface="Calibri Light" panose="020F0302020204030204" pitchFamily="34" charset="0"/>
                <a:cs typeface="Calibri Light" panose="020F0302020204030204" pitchFamily="34" charset="0"/>
              </a:rPr>
              <a:t>- </a:t>
            </a:r>
            <a:r>
              <a:rPr lang="nl-NL" dirty="0" smtClean="0">
                <a:latin typeface="Arial" panose="020B0604020202020204" pitchFamily="34" charset="0"/>
              </a:rPr>
              <a:t>Ziekte van Parkinson in het kort</a:t>
            </a:r>
            <a:br>
              <a:rPr lang="nl-NL" dirty="0" smtClean="0">
                <a:latin typeface="Arial" panose="020B0604020202020204" pitchFamily="34" charset="0"/>
              </a:rPr>
            </a:br>
            <a:r>
              <a:rPr lang="nl-NL" dirty="0" smtClean="0">
                <a:latin typeface="Arial" panose="020B0604020202020204" pitchFamily="34" charset="0"/>
              </a:rPr>
              <a:t>- Cognitieve problemen</a:t>
            </a:r>
            <a:br>
              <a:rPr lang="nl-NL" dirty="0" smtClean="0">
                <a:latin typeface="Arial" panose="020B0604020202020204" pitchFamily="34" charset="0"/>
              </a:rPr>
            </a:br>
            <a:r>
              <a:rPr lang="nl-NL" dirty="0" smtClean="0">
                <a:latin typeface="Arial" panose="020B0604020202020204" pitchFamily="34" charset="0"/>
              </a:rPr>
              <a:t>-  geheugen</a:t>
            </a:r>
            <a:br>
              <a:rPr lang="nl-NL" dirty="0" smtClean="0">
                <a:latin typeface="Arial" panose="020B0604020202020204" pitchFamily="34" charset="0"/>
              </a:rPr>
            </a:br>
            <a:r>
              <a:rPr lang="nl-NL" dirty="0" smtClean="0">
                <a:latin typeface="Arial" panose="020B0604020202020204" pitchFamily="34" charset="0"/>
              </a:rPr>
              <a:t>-  Dementie</a:t>
            </a:r>
            <a:br>
              <a:rPr lang="nl-NL" dirty="0" smtClean="0">
                <a:latin typeface="Arial" panose="020B0604020202020204" pitchFamily="34" charset="0"/>
              </a:rPr>
            </a:br>
            <a:r>
              <a:rPr lang="nl-NL" dirty="0" smtClean="0">
                <a:latin typeface="Arial" panose="020B0604020202020204" pitchFamily="34" charset="0"/>
              </a:rPr>
              <a:t>-  Tips en trucs</a:t>
            </a:r>
            <a:br>
              <a:rPr lang="nl-NL" dirty="0" smtClean="0">
                <a:latin typeface="Arial" panose="020B0604020202020204" pitchFamily="34" charset="0"/>
              </a:rPr>
            </a:br>
            <a:r>
              <a:rPr lang="nl-NL" dirty="0" smtClean="0">
                <a:latin typeface="Arial" panose="020B0604020202020204" pitchFamily="34" charset="0"/>
              </a:rPr>
              <a:t>-  Boeken en cursussen </a:t>
            </a:r>
            <a:br>
              <a:rPr lang="nl-NL" dirty="0" smtClean="0">
                <a:latin typeface="Arial" panose="020B0604020202020204" pitchFamily="34" charset="0"/>
              </a:rPr>
            </a:br>
            <a:r>
              <a:rPr lang="nl-NL" dirty="0" smtClean="0">
                <a:latin typeface="Arial" panose="020B0604020202020204" pitchFamily="34" charset="0"/>
              </a:rPr>
              <a:t>-  Vragen?</a:t>
            </a:r>
            <a:br>
              <a:rPr lang="nl-NL" dirty="0" smtClean="0">
                <a:latin typeface="Arial" panose="020B0604020202020204" pitchFamily="34" charset="0"/>
              </a:rPr>
            </a:br>
            <a:r>
              <a:rPr lang="nl-NL" sz="2800" dirty="0" smtClean="0"/>
              <a:t> </a:t>
            </a:r>
            <a:br>
              <a:rPr lang="nl-NL" sz="2800" dirty="0" smtClean="0"/>
            </a:br>
            <a:endParaRPr lang="nl-NL" sz="2800" dirty="0"/>
          </a:p>
        </p:txBody>
      </p:sp>
      <p:sp>
        <p:nvSpPr>
          <p:cNvPr id="6" name="Tijdelijke aanduiding voor tekst 5"/>
          <p:cNvSpPr>
            <a:spLocks noGrp="1"/>
          </p:cNvSpPr>
          <p:nvPr>
            <p:ph type="body" idx="1"/>
          </p:nvPr>
        </p:nvSpPr>
        <p:spPr>
          <a:xfrm>
            <a:off x="925418" y="495760"/>
            <a:ext cx="8956712" cy="1178804"/>
          </a:xfrm>
        </p:spPr>
        <p:txBody>
          <a:bodyPr>
            <a:noAutofit/>
          </a:bodyPr>
          <a:lstStyle/>
          <a:p>
            <a:r>
              <a:rPr lang="nl-NL" sz="5400" dirty="0" smtClean="0">
                <a:solidFill>
                  <a:schemeClr val="accent1"/>
                </a:solidFill>
              </a:rPr>
              <a:t>Programma</a:t>
            </a:r>
          </a:p>
          <a:p>
            <a:endParaRPr lang="nl-NL" sz="4800" dirty="0">
              <a:solidFill>
                <a:schemeClr val="accent1"/>
              </a:solidFill>
            </a:endParaRPr>
          </a:p>
        </p:txBody>
      </p:sp>
      <p:sp>
        <p:nvSpPr>
          <p:cNvPr id="2" name="Tijdelijke aanduiding voor dianummer 1"/>
          <p:cNvSpPr>
            <a:spLocks noGrp="1"/>
          </p:cNvSpPr>
          <p:nvPr>
            <p:ph type="sldNum" sz="quarter" idx="12"/>
          </p:nvPr>
        </p:nvSpPr>
        <p:spPr/>
        <p:txBody>
          <a:bodyPr/>
          <a:lstStyle/>
          <a:p>
            <a:fld id="{293072BD-B669-43DE-8279-9EE90B463985}" type="slidenum">
              <a:rPr lang="nl-NL" smtClean="0"/>
              <a:t>2</a:t>
            </a:fld>
            <a:endParaRPr lang="nl-NL"/>
          </a:p>
        </p:txBody>
      </p:sp>
    </p:spTree>
    <p:extLst>
      <p:ext uri="{BB962C8B-B14F-4D97-AF65-F5344CB8AC3E}">
        <p14:creationId xmlns:p14="http://schemas.microsoft.com/office/powerpoint/2010/main" val="1466568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lnSpc>
                <a:spcPct val="150000"/>
              </a:lnSpc>
            </a:pPr>
            <a:r>
              <a:rPr lang="en-US" dirty="0"/>
              <a:t>Het </a:t>
            </a:r>
            <a:r>
              <a:rPr lang="en-US" dirty="0" err="1"/>
              <a:t>onderscheid</a:t>
            </a:r>
            <a:r>
              <a:rPr lang="en-US" dirty="0"/>
              <a:t> </a:t>
            </a:r>
            <a:r>
              <a:rPr lang="en-US" dirty="0" err="1"/>
              <a:t>tussen</a:t>
            </a:r>
            <a:r>
              <a:rPr lang="en-US" dirty="0"/>
              <a:t> </a:t>
            </a:r>
            <a:r>
              <a:rPr lang="en-US" dirty="0" err="1"/>
              <a:t>deze</a:t>
            </a:r>
            <a:r>
              <a:rPr lang="en-US" dirty="0"/>
              <a:t> </a:t>
            </a:r>
            <a:r>
              <a:rPr lang="en-US" dirty="0" err="1"/>
              <a:t>vormen</a:t>
            </a:r>
            <a:r>
              <a:rPr lang="en-US" dirty="0"/>
              <a:t> </a:t>
            </a:r>
            <a:r>
              <a:rPr lang="en-US" dirty="0" err="1"/>
              <a:t>dementie</a:t>
            </a:r>
            <a:r>
              <a:rPr lang="en-US" dirty="0"/>
              <a:t> is </a:t>
            </a:r>
            <a:r>
              <a:rPr lang="en-US" dirty="0" err="1"/>
              <a:t>lastig</a:t>
            </a:r>
            <a:r>
              <a:rPr lang="en-US" dirty="0"/>
              <a:t> </a:t>
            </a:r>
            <a:r>
              <a:rPr lang="en-US" dirty="0" err="1"/>
              <a:t>te</a:t>
            </a:r>
            <a:r>
              <a:rPr lang="en-US" dirty="0"/>
              <a:t> </a:t>
            </a:r>
            <a:r>
              <a:rPr lang="en-US" dirty="0" err="1"/>
              <a:t>maken</a:t>
            </a:r>
            <a:r>
              <a:rPr lang="en-US" dirty="0"/>
              <a:t>, </a:t>
            </a:r>
            <a:r>
              <a:rPr lang="en-US" dirty="0" err="1"/>
              <a:t>doordat</a:t>
            </a:r>
            <a:r>
              <a:rPr lang="en-US" dirty="0"/>
              <a:t> </a:t>
            </a:r>
            <a:r>
              <a:rPr lang="en-US" dirty="0" err="1"/>
              <a:t>zij</a:t>
            </a:r>
            <a:r>
              <a:rPr lang="en-US" dirty="0"/>
              <a:t> erg op </a:t>
            </a:r>
            <a:r>
              <a:rPr lang="en-US" dirty="0" err="1"/>
              <a:t>elkaar</a:t>
            </a:r>
            <a:r>
              <a:rPr lang="en-US" dirty="0"/>
              <a:t> </a:t>
            </a:r>
            <a:r>
              <a:rPr lang="en-US" dirty="0" err="1"/>
              <a:t>lijken</a:t>
            </a:r>
            <a:r>
              <a:rPr lang="en-US" dirty="0"/>
              <a:t>. </a:t>
            </a:r>
            <a:r>
              <a:rPr lang="nl-NL" dirty="0"/>
              <a:t>Vooral de wisselende cognitie en de visuele hallucinaties staan op de voorgrond</a:t>
            </a:r>
            <a:r>
              <a:rPr lang="nl-NL" dirty="0" smtClean="0"/>
              <a:t>.</a:t>
            </a:r>
          </a:p>
          <a:p>
            <a:pPr>
              <a:lnSpc>
                <a:spcPct val="150000"/>
              </a:lnSpc>
            </a:pPr>
            <a:endParaRPr lang="nl-NL" dirty="0"/>
          </a:p>
          <a:p>
            <a:pPr>
              <a:lnSpc>
                <a:spcPct val="150000"/>
              </a:lnSpc>
            </a:pPr>
            <a:r>
              <a:rPr lang="nl-NL" dirty="0"/>
              <a:t>1-jaar regel: De diagnose </a:t>
            </a:r>
            <a:r>
              <a:rPr lang="nl-NL" dirty="0" err="1"/>
              <a:t>Lewy</a:t>
            </a:r>
            <a:r>
              <a:rPr lang="nl-NL" dirty="0"/>
              <a:t> Body Dementie wordt gesteld als visuele </a:t>
            </a:r>
            <a:r>
              <a:rPr lang="nl-NL" dirty="0" smtClean="0"/>
              <a:t>hallucinaties </a:t>
            </a:r>
            <a:r>
              <a:rPr lang="nl-NL" dirty="0"/>
              <a:t>en cognitieve stoornissen voorafgaand aan of binnen een jaar na de start van de motorische symptomen zijn ontstaan. Bij een Parkinsondementie treedt dit pas later op.</a:t>
            </a:r>
          </a:p>
          <a:p>
            <a:endParaRPr lang="nl-NL" dirty="0"/>
          </a:p>
        </p:txBody>
      </p:sp>
      <p:sp>
        <p:nvSpPr>
          <p:cNvPr id="3" name="Titel 2"/>
          <p:cNvSpPr>
            <a:spLocks noGrp="1"/>
          </p:cNvSpPr>
          <p:nvPr>
            <p:ph type="title"/>
          </p:nvPr>
        </p:nvSpPr>
        <p:spPr/>
        <p:txBody>
          <a:bodyPr/>
          <a:lstStyle/>
          <a:p>
            <a:r>
              <a:rPr lang="nl-NL" dirty="0"/>
              <a:t>Parkinsondementie &lt;-&gt; </a:t>
            </a:r>
            <a:r>
              <a:rPr lang="nl-NL" dirty="0" err="1"/>
              <a:t>Lewy</a:t>
            </a:r>
            <a:r>
              <a:rPr lang="nl-NL" dirty="0"/>
              <a:t> Body Dementie</a:t>
            </a:r>
          </a:p>
        </p:txBody>
      </p:sp>
    </p:spTree>
    <p:extLst>
      <p:ext uri="{BB962C8B-B14F-4D97-AF65-F5344CB8AC3E}">
        <p14:creationId xmlns:p14="http://schemas.microsoft.com/office/powerpoint/2010/main" val="2978669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55075" y="1193800"/>
            <a:ext cx="9732025" cy="3046988"/>
          </a:xfrm>
          <a:prstGeom prst="rect">
            <a:avLst/>
          </a:prstGeom>
        </p:spPr>
        <p:txBody>
          <a:bodyPr wrap="square">
            <a:spAutoFit/>
          </a:bodyPr>
          <a:lstStyle/>
          <a:p>
            <a:pPr>
              <a:lnSpc>
                <a:spcPct val="200000"/>
              </a:lnSpc>
            </a:pPr>
            <a:r>
              <a:rPr lang="nl-NL" sz="2400" dirty="0">
                <a:solidFill>
                  <a:srgbClr val="1F1F1F"/>
                </a:solidFill>
                <a:latin typeface="Google Sans"/>
              </a:rPr>
              <a:t>Door regelmatig oefeningen en gewoonten zoals puzzels, lezen, lichaamsbeweging en gezonde voeding in je dagelijkse routine op te nemen, kun je je </a:t>
            </a:r>
            <a:r>
              <a:rPr lang="nl-NL" sz="2400" dirty="0">
                <a:solidFill>
                  <a:srgbClr val="040C28"/>
                </a:solidFill>
                <a:latin typeface="Google Sans"/>
              </a:rPr>
              <a:t>hersenen</a:t>
            </a:r>
            <a:r>
              <a:rPr lang="nl-NL" sz="2400" dirty="0">
                <a:solidFill>
                  <a:srgbClr val="1F1F1F"/>
                </a:solidFill>
                <a:latin typeface="Google Sans"/>
              </a:rPr>
              <a:t> fit houden en het risico op cognitieve achteruitgang verminderen.</a:t>
            </a:r>
            <a:endParaRPr lang="nl-NL" sz="2400" dirty="0"/>
          </a:p>
        </p:txBody>
      </p:sp>
      <p:sp>
        <p:nvSpPr>
          <p:cNvPr id="3" name="AutoShape 2" descr="Het trainen van je hersenen"/>
          <p:cNvSpPr>
            <a:spLocks noChangeAspect="1" noChangeArrowheads="1"/>
          </p:cNvSpPr>
          <p:nvPr/>
        </p:nvSpPr>
        <p:spPr bwMode="auto">
          <a:xfrm>
            <a:off x="6022975" y="4088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Het trainen van je hersen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50" name="Picture 6" descr="Het trainen van je herse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380" y="3542288"/>
            <a:ext cx="3063620" cy="295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15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smtClean="0"/>
              <a:t>                    Uw tips en </a:t>
            </a:r>
            <a:r>
              <a:rPr lang="nl-NL" sz="4000" dirty="0" err="1" smtClean="0"/>
              <a:t>trics</a:t>
            </a:r>
            <a:r>
              <a:rPr lang="nl-NL" sz="4000" dirty="0" smtClean="0"/>
              <a:t> </a:t>
            </a:r>
            <a:endParaRPr lang="nl-NL" sz="4000" dirty="0"/>
          </a:p>
        </p:txBody>
      </p:sp>
      <p:pic>
        <p:nvPicPr>
          <p:cNvPr id="8194" name="Picture 2" descr="5 onmisbare recruitment marketing tips - Recruitment Markete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571" y="2405507"/>
            <a:ext cx="5608320" cy="31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88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106905"/>
            <a:ext cx="11059389" cy="5409783"/>
          </a:xfrm>
        </p:spPr>
        <p:txBody>
          <a:bodyPr>
            <a:normAutofit/>
          </a:bodyPr>
          <a:lstStyle/>
          <a:p>
            <a:pPr marL="0" indent="0">
              <a:lnSpc>
                <a:spcPct val="150000"/>
              </a:lnSpc>
              <a:buNone/>
            </a:pPr>
            <a:r>
              <a:rPr lang="en-US" u="sng" dirty="0"/>
              <a:t>U </a:t>
            </a:r>
            <a:r>
              <a:rPr lang="en-US" u="sng" dirty="0" err="1"/>
              <a:t>kunt</a:t>
            </a:r>
            <a:r>
              <a:rPr lang="en-US" u="sng" dirty="0"/>
              <a:t> </a:t>
            </a:r>
            <a:r>
              <a:rPr lang="en-US" u="sng" dirty="0" err="1"/>
              <a:t>uw</a:t>
            </a:r>
            <a:r>
              <a:rPr lang="en-US" u="sng" dirty="0"/>
              <a:t> </a:t>
            </a:r>
            <a:r>
              <a:rPr lang="en-US" u="sng" dirty="0" err="1"/>
              <a:t>geheugen</a:t>
            </a:r>
            <a:r>
              <a:rPr lang="en-US" u="sng" dirty="0"/>
              <a:t> wat </a:t>
            </a:r>
            <a:r>
              <a:rPr lang="en-US" u="sng" dirty="0" err="1"/>
              <a:t>onlasten</a:t>
            </a:r>
            <a:r>
              <a:rPr lang="en-US" u="sng" dirty="0"/>
              <a:t> door </a:t>
            </a:r>
            <a:r>
              <a:rPr lang="en-US" u="sng" dirty="0" err="1"/>
              <a:t>externe</a:t>
            </a:r>
            <a:r>
              <a:rPr lang="en-US" u="sng" dirty="0"/>
              <a:t> </a:t>
            </a:r>
            <a:r>
              <a:rPr lang="en-US" u="sng" dirty="0" err="1"/>
              <a:t>hulpmiddelen</a:t>
            </a:r>
            <a:r>
              <a:rPr lang="en-US" u="sng" dirty="0"/>
              <a:t> </a:t>
            </a:r>
            <a:r>
              <a:rPr lang="en-US" u="sng" dirty="0" err="1"/>
              <a:t>te</a:t>
            </a:r>
            <a:r>
              <a:rPr lang="en-US" u="sng" dirty="0"/>
              <a:t> </a:t>
            </a:r>
            <a:r>
              <a:rPr lang="en-US" u="sng" dirty="0" err="1"/>
              <a:t>gebruiken</a:t>
            </a:r>
            <a:r>
              <a:rPr lang="en-US" u="sng" dirty="0"/>
              <a:t>, </a:t>
            </a:r>
            <a:r>
              <a:rPr lang="en-US" u="sng" dirty="0" err="1"/>
              <a:t>zoals</a:t>
            </a:r>
            <a:r>
              <a:rPr lang="en-US" u="sng" dirty="0"/>
              <a:t>:</a:t>
            </a:r>
          </a:p>
          <a:p>
            <a:pPr lvl="1">
              <a:lnSpc>
                <a:spcPct val="250000"/>
              </a:lnSpc>
            </a:pPr>
            <a:r>
              <a:rPr lang="nl-NL" dirty="0"/>
              <a:t>Gebruik een agenda/kalender.</a:t>
            </a:r>
          </a:p>
          <a:p>
            <a:pPr lvl="1">
              <a:lnSpc>
                <a:spcPct val="250000"/>
              </a:lnSpc>
            </a:pPr>
            <a:r>
              <a:rPr lang="en-US" dirty="0" err="1"/>
              <a:t>Meldingen</a:t>
            </a:r>
            <a:r>
              <a:rPr lang="en-US" dirty="0"/>
              <a:t> </a:t>
            </a:r>
            <a:r>
              <a:rPr lang="en-US" dirty="0" err="1"/>
              <a:t>inschakelen</a:t>
            </a:r>
            <a:r>
              <a:rPr lang="en-US" dirty="0"/>
              <a:t> op </a:t>
            </a:r>
            <a:r>
              <a:rPr lang="en-US" dirty="0" err="1"/>
              <a:t>mobiele</a:t>
            </a:r>
            <a:r>
              <a:rPr lang="en-US" dirty="0"/>
              <a:t> </a:t>
            </a:r>
            <a:r>
              <a:rPr lang="en-US" dirty="0" err="1"/>
              <a:t>telefoon</a:t>
            </a:r>
            <a:r>
              <a:rPr lang="en-US" dirty="0"/>
              <a:t> of iPad.</a:t>
            </a:r>
          </a:p>
          <a:p>
            <a:pPr lvl="1">
              <a:lnSpc>
                <a:spcPct val="250000"/>
              </a:lnSpc>
            </a:pPr>
            <a:r>
              <a:rPr lang="nl-NL" dirty="0"/>
              <a:t>Schrijf vragen van tevoren op. Soms kunt u vragen al eerder doormailen voor uw afspraak.</a:t>
            </a:r>
          </a:p>
          <a:p>
            <a:pPr lvl="1">
              <a:lnSpc>
                <a:spcPct val="250000"/>
              </a:lnSpc>
            </a:pPr>
            <a:r>
              <a:rPr lang="en-US" dirty="0"/>
              <a:t>Het </a:t>
            </a:r>
            <a:r>
              <a:rPr lang="en-US" dirty="0" err="1"/>
              <a:t>geheugen</a:t>
            </a:r>
            <a:r>
              <a:rPr lang="en-US" dirty="0"/>
              <a:t> van </a:t>
            </a:r>
            <a:r>
              <a:rPr lang="en-US" dirty="0" err="1"/>
              <a:t>uw</a:t>
            </a:r>
            <a:r>
              <a:rPr lang="en-US" dirty="0"/>
              <a:t> </a:t>
            </a:r>
            <a:r>
              <a:rPr lang="en-US" dirty="0" err="1"/>
              <a:t>naaste</a:t>
            </a:r>
            <a:r>
              <a:rPr lang="en-US" dirty="0"/>
              <a:t> </a:t>
            </a:r>
            <a:r>
              <a:rPr lang="en-US" dirty="0" err="1"/>
              <a:t>gebruiken</a:t>
            </a:r>
            <a:r>
              <a:rPr lang="en-US" dirty="0"/>
              <a:t>.</a:t>
            </a:r>
          </a:p>
          <a:p>
            <a:pPr>
              <a:lnSpc>
                <a:spcPct val="250000"/>
              </a:lnSpc>
            </a:pPr>
            <a:r>
              <a:rPr lang="en-US" dirty="0" smtClean="0"/>
              <a:t>  </a:t>
            </a:r>
            <a:r>
              <a:rPr lang="en-US" dirty="0" err="1" smtClean="0"/>
              <a:t>Vraag</a:t>
            </a:r>
            <a:r>
              <a:rPr lang="en-US" dirty="0" smtClean="0"/>
              <a:t> </a:t>
            </a:r>
            <a:r>
              <a:rPr lang="en-US" dirty="0" err="1"/>
              <a:t>aan</a:t>
            </a:r>
            <a:r>
              <a:rPr lang="en-US" dirty="0"/>
              <a:t> </a:t>
            </a:r>
            <a:r>
              <a:rPr lang="en-US" dirty="0" err="1"/>
              <a:t>uw</a:t>
            </a:r>
            <a:r>
              <a:rPr lang="en-US" dirty="0"/>
              <a:t> </a:t>
            </a:r>
            <a:r>
              <a:rPr lang="en-US" dirty="0" err="1"/>
              <a:t>naasten</a:t>
            </a:r>
            <a:r>
              <a:rPr lang="en-US" dirty="0"/>
              <a:t> om u </a:t>
            </a:r>
            <a:r>
              <a:rPr lang="en-US" dirty="0" err="1"/>
              <a:t>niet</a:t>
            </a:r>
            <a:r>
              <a:rPr lang="en-US" dirty="0"/>
              <a:t> </a:t>
            </a:r>
            <a:r>
              <a:rPr lang="en-US" dirty="0" err="1"/>
              <a:t>te</a:t>
            </a:r>
            <a:r>
              <a:rPr lang="en-US" dirty="0"/>
              <a:t> </a:t>
            </a:r>
            <a:r>
              <a:rPr lang="en-US" dirty="0" err="1"/>
              <a:t>laten</a:t>
            </a:r>
            <a:r>
              <a:rPr lang="en-US" dirty="0"/>
              <a:t> </a:t>
            </a:r>
            <a:r>
              <a:rPr lang="en-US" dirty="0" err="1"/>
              <a:t>gissen</a:t>
            </a:r>
            <a:r>
              <a:rPr lang="en-US" dirty="0"/>
              <a:t>, maar </a:t>
            </a:r>
            <a:r>
              <a:rPr lang="en-US" dirty="0" err="1"/>
              <a:t>laat</a:t>
            </a:r>
            <a:r>
              <a:rPr lang="en-US" dirty="0"/>
              <a:t> hen u op </a:t>
            </a:r>
            <a:r>
              <a:rPr lang="en-US" dirty="0" err="1"/>
              <a:t>weg</a:t>
            </a:r>
            <a:r>
              <a:rPr lang="en-US" dirty="0"/>
              <a:t> </a:t>
            </a:r>
            <a:r>
              <a:rPr lang="en-US" dirty="0" err="1"/>
              <a:t>helpen</a:t>
            </a:r>
            <a:r>
              <a:rPr lang="en-US" dirty="0"/>
              <a:t>. </a:t>
            </a:r>
            <a:r>
              <a:rPr lang="en-US" dirty="0"/>
              <a:t> </a:t>
            </a:r>
            <a:r>
              <a:rPr lang="en-US" dirty="0" smtClean="0"/>
              <a:t>Door   </a:t>
            </a:r>
            <a:r>
              <a:rPr lang="en-US" dirty="0" err="1" smtClean="0"/>
              <a:t>bijvoorbeeld</a:t>
            </a:r>
            <a:r>
              <a:rPr lang="en-US" dirty="0" smtClean="0"/>
              <a:t> </a:t>
            </a:r>
            <a:r>
              <a:rPr lang="en-US" dirty="0"/>
              <a:t>de </a:t>
            </a:r>
            <a:r>
              <a:rPr lang="en-US" dirty="0" err="1"/>
              <a:t>eerste</a:t>
            </a:r>
            <a:r>
              <a:rPr lang="en-US" dirty="0"/>
              <a:t> letters al </a:t>
            </a:r>
            <a:r>
              <a:rPr lang="en-US" dirty="0" err="1"/>
              <a:t>te</a:t>
            </a:r>
            <a:r>
              <a:rPr lang="en-US" dirty="0"/>
              <a:t> </a:t>
            </a:r>
            <a:r>
              <a:rPr lang="en-US" dirty="0" err="1"/>
              <a:t>zeggen</a:t>
            </a:r>
            <a:r>
              <a:rPr lang="en-US" dirty="0"/>
              <a:t>.</a:t>
            </a:r>
          </a:p>
          <a:p>
            <a:pPr marL="0" indent="0">
              <a:lnSpc>
                <a:spcPct val="200000"/>
              </a:lnSpc>
              <a:buNone/>
            </a:pPr>
            <a:endParaRPr lang="nl-NL" dirty="0"/>
          </a:p>
        </p:txBody>
      </p:sp>
      <p:sp>
        <p:nvSpPr>
          <p:cNvPr id="3" name="Titel 2"/>
          <p:cNvSpPr>
            <a:spLocks noGrp="1"/>
          </p:cNvSpPr>
          <p:nvPr>
            <p:ph type="title"/>
          </p:nvPr>
        </p:nvSpPr>
        <p:spPr>
          <a:xfrm>
            <a:off x="899999" y="132347"/>
            <a:ext cx="9868263" cy="770021"/>
          </a:xfrm>
        </p:spPr>
        <p:txBody>
          <a:bodyPr/>
          <a:lstStyle/>
          <a:p>
            <a:r>
              <a:rPr lang="en-US" dirty="0"/>
              <a:t>Tips </a:t>
            </a:r>
            <a:r>
              <a:rPr lang="en-US" dirty="0" err="1"/>
              <a:t>ter</a:t>
            </a:r>
            <a:r>
              <a:rPr lang="en-US" dirty="0"/>
              <a:t> </a:t>
            </a:r>
            <a:r>
              <a:rPr lang="en-US" dirty="0" err="1"/>
              <a:t>ondersteuning</a:t>
            </a:r>
            <a:r>
              <a:rPr lang="en-US" dirty="0"/>
              <a:t> van het </a:t>
            </a:r>
            <a:r>
              <a:rPr lang="en-US" dirty="0" err="1"/>
              <a:t>geheugen</a:t>
            </a:r>
            <a:r>
              <a:rPr lang="en-US" dirty="0"/>
              <a:t>:</a:t>
            </a:r>
            <a:endParaRPr lang="nl-NL" dirty="0"/>
          </a:p>
        </p:txBody>
      </p:sp>
    </p:spTree>
    <p:extLst>
      <p:ext uri="{BB962C8B-B14F-4D97-AF65-F5344CB8AC3E}">
        <p14:creationId xmlns:p14="http://schemas.microsoft.com/office/powerpoint/2010/main" val="1428868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62000" y="1143000"/>
            <a:ext cx="10680032" cy="5715000"/>
          </a:xfrm>
        </p:spPr>
        <p:txBody>
          <a:bodyPr>
            <a:normAutofit fontScale="92500"/>
          </a:bodyPr>
          <a:lstStyle/>
          <a:p>
            <a:pPr lvl="1">
              <a:lnSpc>
                <a:spcPct val="210000"/>
              </a:lnSpc>
            </a:pPr>
            <a:r>
              <a:rPr lang="en-US" sz="2100" dirty="0" err="1" smtClean="0"/>
              <a:t>Aandacht</a:t>
            </a:r>
            <a:r>
              <a:rPr lang="en-US" sz="2100" dirty="0" smtClean="0"/>
              <a:t> </a:t>
            </a:r>
            <a:r>
              <a:rPr lang="en-US" sz="2100" dirty="0" err="1" smtClean="0"/>
              <a:t>en</a:t>
            </a:r>
            <a:r>
              <a:rPr lang="en-US" sz="2100" dirty="0" smtClean="0"/>
              <a:t> </a:t>
            </a:r>
            <a:r>
              <a:rPr lang="en-US" sz="2100" dirty="0" err="1" smtClean="0"/>
              <a:t>tijd</a:t>
            </a:r>
            <a:r>
              <a:rPr lang="en-US" sz="2100" dirty="0" smtClean="0"/>
              <a:t> </a:t>
            </a:r>
            <a:r>
              <a:rPr lang="en-US" sz="2100" dirty="0" err="1" smtClean="0"/>
              <a:t>geven</a:t>
            </a:r>
            <a:r>
              <a:rPr lang="en-US" sz="2100" dirty="0" smtClean="0"/>
              <a:t> </a:t>
            </a:r>
            <a:r>
              <a:rPr lang="en-US" sz="2100" dirty="0" err="1" smtClean="0"/>
              <a:t>aan</a:t>
            </a:r>
            <a:r>
              <a:rPr lang="en-US" sz="2100" dirty="0" smtClean="0"/>
              <a:t> wat </a:t>
            </a:r>
            <a:r>
              <a:rPr lang="en-US" sz="2100" dirty="0"/>
              <a:t>u wilt </a:t>
            </a:r>
            <a:r>
              <a:rPr lang="en-US" sz="2100" dirty="0" err="1"/>
              <a:t>onthouden</a:t>
            </a:r>
            <a:r>
              <a:rPr lang="en-US" sz="2100" dirty="0"/>
              <a:t>.</a:t>
            </a:r>
          </a:p>
          <a:p>
            <a:pPr>
              <a:lnSpc>
                <a:spcPct val="210000"/>
              </a:lnSpc>
            </a:pPr>
            <a:r>
              <a:rPr lang="en-US" sz="2100" dirty="0" err="1" smtClean="0"/>
              <a:t>Informatie</a:t>
            </a:r>
            <a:r>
              <a:rPr lang="en-US" sz="2100" dirty="0" smtClean="0"/>
              <a:t> </a:t>
            </a:r>
            <a:r>
              <a:rPr lang="en-US" sz="2100" dirty="0" err="1"/>
              <a:t>herhalen</a:t>
            </a:r>
            <a:r>
              <a:rPr lang="en-US" sz="2100" dirty="0"/>
              <a:t>. </a:t>
            </a:r>
            <a:endParaRPr lang="en-US" sz="2100" dirty="0" smtClean="0"/>
          </a:p>
          <a:p>
            <a:pPr>
              <a:lnSpc>
                <a:spcPct val="210000"/>
              </a:lnSpc>
            </a:pPr>
            <a:r>
              <a:rPr lang="en-US" sz="2100" dirty="0" err="1" smtClean="0"/>
              <a:t>Hardop</a:t>
            </a:r>
            <a:r>
              <a:rPr lang="en-US" sz="2100" dirty="0" smtClean="0"/>
              <a:t> </a:t>
            </a:r>
            <a:r>
              <a:rPr lang="en-US" sz="2100" dirty="0" err="1" smtClean="0"/>
              <a:t>herhalen</a:t>
            </a:r>
            <a:endParaRPr lang="en-US" sz="2100" dirty="0"/>
          </a:p>
          <a:p>
            <a:pPr>
              <a:lnSpc>
                <a:spcPct val="210000"/>
              </a:lnSpc>
            </a:pPr>
            <a:r>
              <a:rPr lang="en-US" sz="2100" dirty="0" err="1"/>
              <a:t>Knopen</a:t>
            </a:r>
            <a:r>
              <a:rPr lang="en-US" sz="2100" dirty="0"/>
              <a:t> </a:t>
            </a:r>
            <a:r>
              <a:rPr lang="en-US" sz="2100" dirty="0" err="1"/>
              <a:t>maken</a:t>
            </a:r>
            <a:r>
              <a:rPr lang="en-US" sz="2100" dirty="0"/>
              <a:t>, </a:t>
            </a:r>
            <a:r>
              <a:rPr lang="en-US" sz="2100" dirty="0" err="1"/>
              <a:t>ezelsbruggetjes</a:t>
            </a:r>
            <a:r>
              <a:rPr lang="en-US" sz="2100" dirty="0"/>
              <a:t> of </a:t>
            </a:r>
            <a:r>
              <a:rPr lang="en-US" sz="2100" dirty="0" err="1"/>
              <a:t>associaties</a:t>
            </a:r>
            <a:r>
              <a:rPr lang="en-US" sz="2100" dirty="0"/>
              <a:t>, u </a:t>
            </a:r>
            <a:r>
              <a:rPr lang="en-US" sz="2100" dirty="0" err="1"/>
              <a:t>verbindt</a:t>
            </a:r>
            <a:r>
              <a:rPr lang="en-US" sz="2100" dirty="0"/>
              <a:t>  de </a:t>
            </a:r>
            <a:r>
              <a:rPr lang="en-US" sz="2100" dirty="0" err="1"/>
              <a:t>informatie</a:t>
            </a:r>
            <a:r>
              <a:rPr lang="en-US" sz="2100" dirty="0"/>
              <a:t> met </a:t>
            </a:r>
            <a:r>
              <a:rPr lang="en-US" sz="2100" dirty="0" err="1"/>
              <a:t>andere</a:t>
            </a:r>
            <a:r>
              <a:rPr lang="en-US" sz="2100" dirty="0"/>
              <a:t> </a:t>
            </a:r>
            <a:r>
              <a:rPr lang="en-US" sz="2100" dirty="0" err="1" smtClean="0"/>
              <a:t>informatie</a:t>
            </a:r>
            <a:endParaRPr lang="en-US" sz="2100" dirty="0"/>
          </a:p>
          <a:p>
            <a:pPr>
              <a:lnSpc>
                <a:spcPct val="210000"/>
              </a:lnSpc>
            </a:pPr>
            <a:r>
              <a:rPr lang="en-US" sz="2100" dirty="0" err="1"/>
              <a:t>Informatie</a:t>
            </a:r>
            <a:r>
              <a:rPr lang="en-US" sz="2100" dirty="0"/>
              <a:t> </a:t>
            </a:r>
            <a:r>
              <a:rPr lang="en-US" sz="2100" dirty="0" err="1"/>
              <a:t>ordenen</a:t>
            </a:r>
            <a:r>
              <a:rPr lang="en-US" sz="2100" dirty="0"/>
              <a:t>. </a:t>
            </a:r>
            <a:r>
              <a:rPr lang="en-US" sz="2100" dirty="0" err="1"/>
              <a:t>Maak</a:t>
            </a:r>
            <a:r>
              <a:rPr lang="en-US" sz="2100" dirty="0"/>
              <a:t> </a:t>
            </a:r>
            <a:r>
              <a:rPr lang="en-US" sz="2100" dirty="0" err="1"/>
              <a:t>een</a:t>
            </a:r>
            <a:r>
              <a:rPr lang="en-US" sz="2100" dirty="0"/>
              <a:t> </a:t>
            </a:r>
            <a:r>
              <a:rPr lang="en-US" sz="2100" dirty="0" err="1"/>
              <a:t>logische</a:t>
            </a:r>
            <a:r>
              <a:rPr lang="en-US" sz="2100" dirty="0"/>
              <a:t> </a:t>
            </a:r>
            <a:r>
              <a:rPr lang="en-US" sz="2100" dirty="0" err="1"/>
              <a:t>indeling</a:t>
            </a:r>
            <a:r>
              <a:rPr lang="en-US" sz="2100" dirty="0"/>
              <a:t> </a:t>
            </a:r>
            <a:r>
              <a:rPr lang="en-US" sz="2100" dirty="0" err="1"/>
              <a:t>zodat</a:t>
            </a:r>
            <a:r>
              <a:rPr lang="en-US" sz="2100" dirty="0"/>
              <a:t> u het </a:t>
            </a:r>
            <a:r>
              <a:rPr lang="en-US" sz="2100" dirty="0" err="1"/>
              <a:t>terug</a:t>
            </a:r>
            <a:r>
              <a:rPr lang="en-US" sz="2100" dirty="0"/>
              <a:t> </a:t>
            </a:r>
            <a:r>
              <a:rPr lang="en-US" sz="2100" dirty="0" err="1"/>
              <a:t>kunt</a:t>
            </a:r>
            <a:r>
              <a:rPr lang="en-US" sz="2100" dirty="0"/>
              <a:t> </a:t>
            </a:r>
            <a:r>
              <a:rPr lang="en-US" sz="2100" dirty="0" err="1"/>
              <a:t>vinden</a:t>
            </a:r>
            <a:r>
              <a:rPr lang="en-US" sz="2100" dirty="0"/>
              <a:t>.</a:t>
            </a:r>
          </a:p>
          <a:p>
            <a:pPr>
              <a:lnSpc>
                <a:spcPct val="210000"/>
              </a:lnSpc>
            </a:pPr>
            <a:r>
              <a:rPr lang="en-US" sz="2100" dirty="0" err="1"/>
              <a:t>Vooruit</a:t>
            </a:r>
            <a:r>
              <a:rPr lang="en-US" sz="2100" dirty="0"/>
              <a:t>- </a:t>
            </a:r>
            <a:r>
              <a:rPr lang="en-US" sz="2100" dirty="0" err="1"/>
              <a:t>en</a:t>
            </a:r>
            <a:r>
              <a:rPr lang="en-US" sz="2100" dirty="0"/>
              <a:t> </a:t>
            </a:r>
            <a:r>
              <a:rPr lang="en-US" sz="2100" dirty="0" err="1"/>
              <a:t>terug</a:t>
            </a:r>
            <a:r>
              <a:rPr lang="en-US" sz="2100" dirty="0"/>
              <a:t> </a:t>
            </a:r>
            <a:r>
              <a:rPr lang="en-US" sz="2100" dirty="0" err="1"/>
              <a:t>kijken</a:t>
            </a:r>
            <a:r>
              <a:rPr lang="en-US" sz="2100" dirty="0"/>
              <a:t>. Leg </a:t>
            </a:r>
            <a:r>
              <a:rPr lang="en-US" sz="2100" dirty="0" err="1"/>
              <a:t>iets</a:t>
            </a:r>
            <a:r>
              <a:rPr lang="en-US" sz="2100" dirty="0"/>
              <a:t> al </a:t>
            </a:r>
            <a:r>
              <a:rPr lang="en-US" sz="2100" dirty="0" err="1"/>
              <a:t>klaar</a:t>
            </a:r>
            <a:r>
              <a:rPr lang="en-US" sz="2100" dirty="0"/>
              <a:t>.</a:t>
            </a:r>
            <a:endParaRPr lang="nl-NL" sz="2100" dirty="0"/>
          </a:p>
          <a:p>
            <a:pPr>
              <a:lnSpc>
                <a:spcPct val="210000"/>
              </a:lnSpc>
            </a:pPr>
            <a:r>
              <a:rPr lang="nl-NL" sz="2100" dirty="0" smtClean="0"/>
              <a:t>Zorg </a:t>
            </a:r>
            <a:r>
              <a:rPr lang="nl-NL" sz="2100" dirty="0"/>
              <a:t>voor een rustige omgeving met weinig prikkels bij een gesprek of activiteit (opgeruimde kamer, deur dicht, weinig mensen, geen muziek of tv). Zo kun je je beter concentreren.</a:t>
            </a:r>
          </a:p>
          <a:p>
            <a:pPr>
              <a:lnSpc>
                <a:spcPct val="210000"/>
              </a:lnSpc>
            </a:pPr>
            <a:r>
              <a:rPr lang="nl-NL" sz="2100" dirty="0"/>
              <a:t>Geef het even de tijd als u iets vergeten bent, vaak komt het later weer boven.</a:t>
            </a:r>
          </a:p>
          <a:p>
            <a:endParaRPr lang="nl-NL" dirty="0"/>
          </a:p>
        </p:txBody>
      </p:sp>
      <p:sp>
        <p:nvSpPr>
          <p:cNvPr id="3" name="Titel 2"/>
          <p:cNvSpPr>
            <a:spLocks noGrp="1"/>
          </p:cNvSpPr>
          <p:nvPr>
            <p:ph type="title"/>
          </p:nvPr>
        </p:nvSpPr>
        <p:spPr>
          <a:xfrm>
            <a:off x="900000" y="96254"/>
            <a:ext cx="9692050" cy="902368"/>
          </a:xfrm>
        </p:spPr>
        <p:txBody>
          <a:bodyPr/>
          <a:lstStyle/>
          <a:p>
            <a:r>
              <a:rPr lang="en-US" dirty="0"/>
              <a:t>Tips </a:t>
            </a:r>
            <a:r>
              <a:rPr lang="en-US" dirty="0" err="1"/>
              <a:t>ter</a:t>
            </a:r>
            <a:r>
              <a:rPr lang="en-US" dirty="0"/>
              <a:t> </a:t>
            </a:r>
            <a:r>
              <a:rPr lang="en-US" dirty="0" err="1"/>
              <a:t>ondersteuning</a:t>
            </a:r>
            <a:r>
              <a:rPr lang="en-US" dirty="0"/>
              <a:t> van het </a:t>
            </a:r>
            <a:r>
              <a:rPr lang="en-US" dirty="0" err="1"/>
              <a:t>geheugen</a:t>
            </a:r>
            <a:r>
              <a:rPr lang="en-US" dirty="0"/>
              <a:t>(2)</a:t>
            </a:r>
            <a:endParaRPr lang="nl-NL" dirty="0"/>
          </a:p>
        </p:txBody>
      </p:sp>
    </p:spTree>
    <p:extLst>
      <p:ext uri="{BB962C8B-B14F-4D97-AF65-F5344CB8AC3E}">
        <p14:creationId xmlns:p14="http://schemas.microsoft.com/office/powerpoint/2010/main" val="1720113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p:txBody>
          <a:bodyPr>
            <a:normAutofit fontScale="85000" lnSpcReduction="10000"/>
          </a:bodyPr>
          <a:lstStyle/>
          <a:p>
            <a:r>
              <a:rPr lang="nl-NL" sz="3200" dirty="0"/>
              <a:t>Boeken:</a:t>
            </a:r>
          </a:p>
          <a:p>
            <a:r>
              <a:rPr lang="nl-NL" dirty="0"/>
              <a:t>“Mijn denken stottert vaak meer dan mijn benen” - Ad </a:t>
            </a:r>
            <a:r>
              <a:rPr lang="nl-NL" dirty="0" smtClean="0"/>
              <a:t>Nouws</a:t>
            </a:r>
          </a:p>
          <a:p>
            <a:r>
              <a:rPr lang="nl-NL" dirty="0" smtClean="0"/>
              <a:t>'Een </a:t>
            </a:r>
            <a:r>
              <a:rPr lang="nl-NL" dirty="0"/>
              <a:t>jonger brein in twee weken' – Gary Small</a:t>
            </a:r>
          </a:p>
          <a:p>
            <a:r>
              <a:rPr lang="nl-NL" dirty="0"/>
              <a:t>Een nieuwe uitdaging met Parkinson – Peter van den Berg (febr. 2019 uitgekomen</a:t>
            </a:r>
            <a:r>
              <a:rPr lang="nl-NL" dirty="0" smtClean="0"/>
              <a:t>)</a:t>
            </a:r>
          </a:p>
          <a:p>
            <a:r>
              <a:rPr lang="nl-NL" dirty="0" smtClean="0"/>
              <a:t>Ommetjes door het Parkinsonbrein –Marina </a:t>
            </a:r>
            <a:r>
              <a:rPr lang="nl-NL" dirty="0" err="1" smtClean="0"/>
              <a:t>Noordegraaf</a:t>
            </a:r>
            <a:endParaRPr lang="en-US" dirty="0"/>
          </a:p>
          <a:p>
            <a:endParaRPr lang="en-US" dirty="0"/>
          </a:p>
          <a:p>
            <a:r>
              <a:rPr lang="en-US" sz="3200" dirty="0" err="1"/>
              <a:t>Cursussen</a:t>
            </a:r>
            <a:r>
              <a:rPr lang="en-US" sz="3200" dirty="0"/>
              <a:t>: </a:t>
            </a:r>
          </a:p>
          <a:p>
            <a:r>
              <a:rPr lang="nl-NL" dirty="0" smtClean="0"/>
              <a:t>PEPP </a:t>
            </a:r>
            <a:r>
              <a:rPr lang="nl-NL" dirty="0"/>
              <a:t>(</a:t>
            </a:r>
            <a:r>
              <a:rPr lang="nl-NL" dirty="0" err="1"/>
              <a:t>Patienten</a:t>
            </a:r>
            <a:r>
              <a:rPr lang="nl-NL" dirty="0"/>
              <a:t> Educatie Programma Parkinson)</a:t>
            </a:r>
          </a:p>
          <a:p>
            <a:r>
              <a:rPr lang="nl-NL" dirty="0"/>
              <a:t>Via Parkinson Academie worden cursussen en workshops georganiseerd, zoals: </a:t>
            </a:r>
            <a:r>
              <a:rPr lang="en-US" dirty="0" err="1"/>
              <a:t>Houd</a:t>
            </a:r>
            <a:r>
              <a:rPr lang="en-US" dirty="0"/>
              <a:t> je </a:t>
            </a:r>
            <a:r>
              <a:rPr lang="en-US" dirty="0" err="1"/>
              <a:t>aandacht</a:t>
            </a:r>
            <a:r>
              <a:rPr lang="en-US" dirty="0"/>
              <a:t> </a:t>
            </a:r>
            <a:r>
              <a:rPr lang="en-US" dirty="0" err="1"/>
              <a:t>erbij</a:t>
            </a:r>
            <a:endParaRPr lang="nl-NL" dirty="0"/>
          </a:p>
        </p:txBody>
      </p:sp>
      <p:sp>
        <p:nvSpPr>
          <p:cNvPr id="4" name="Titel 3"/>
          <p:cNvSpPr>
            <a:spLocks noGrp="1"/>
          </p:cNvSpPr>
          <p:nvPr>
            <p:ph type="title"/>
          </p:nvPr>
        </p:nvSpPr>
        <p:spPr/>
        <p:txBody>
          <a:bodyPr/>
          <a:lstStyle/>
          <a:p>
            <a:r>
              <a:rPr lang="nl-NL" dirty="0" smtClean="0"/>
              <a:t>Boeken en cursussen</a:t>
            </a:r>
            <a:endParaRPr lang="nl-NL" dirty="0"/>
          </a:p>
        </p:txBody>
      </p:sp>
      <p:pic>
        <p:nvPicPr>
          <p:cNvPr id="5" name="Afbeelding 4"/>
          <p:cNvPicPr>
            <a:picLocks noChangeAspect="1"/>
          </p:cNvPicPr>
          <p:nvPr/>
        </p:nvPicPr>
        <p:blipFill>
          <a:blip r:embed="rId2"/>
          <a:stretch>
            <a:fillRect/>
          </a:stretch>
        </p:blipFill>
        <p:spPr>
          <a:xfrm>
            <a:off x="8911990" y="3393734"/>
            <a:ext cx="2680335" cy="3786582"/>
          </a:xfrm>
          <a:prstGeom prst="rect">
            <a:avLst/>
          </a:prstGeom>
        </p:spPr>
      </p:pic>
      <p:pic>
        <p:nvPicPr>
          <p:cNvPr id="6" name="Tijdelijke aanduiding voor afbeelding 5"/>
          <p:cNvPicPr>
            <a:picLocks noGrp="1" noChangeAspect="1"/>
          </p:cNvPicPr>
          <p:nvPr>
            <p:ph type="pic" sz="quarter" idx="14"/>
          </p:nvPr>
        </p:nvPicPr>
        <p:blipFill>
          <a:blip r:embed="rId3"/>
          <a:srcRect t="14831" b="14831"/>
          <a:stretch>
            <a:fillRect/>
          </a:stretch>
        </p:blipFill>
        <p:spPr>
          <a:xfrm>
            <a:off x="8911990" y="1440000"/>
            <a:ext cx="1988621" cy="2098397"/>
          </a:xfrm>
          <a:prstGeom prst="rect">
            <a:avLst/>
          </a:prstGeom>
        </p:spPr>
      </p:pic>
      <p:pic>
        <p:nvPicPr>
          <p:cNvPr id="4100" name="Picture 4" descr="Parkinson Café op dinsdag 1 oktober in Kudelstaart – Stichting Bovenke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332" y="1564214"/>
            <a:ext cx="2134173" cy="26851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ijn denken stottert vaak meer dan mijn be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449" y="4348124"/>
            <a:ext cx="1631092" cy="283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559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00000" y="360000"/>
            <a:ext cx="9692050" cy="1202100"/>
          </a:xfrm>
        </p:spPr>
        <p:txBody>
          <a:bodyPr/>
          <a:lstStyle/>
          <a:p>
            <a:r>
              <a:rPr lang="nl-NL" dirty="0">
                <a:solidFill>
                  <a:srgbClr val="4A4A4A"/>
                </a:solidFill>
                <a:latin typeface="Helvetica-Neue"/>
              </a:rPr>
              <a:t/>
            </a:r>
            <a:br>
              <a:rPr lang="nl-NL" dirty="0">
                <a:solidFill>
                  <a:srgbClr val="4A4A4A"/>
                </a:solidFill>
                <a:latin typeface="Helvetica-Neue"/>
              </a:rPr>
            </a:b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sp>
        <p:nvSpPr>
          <p:cNvPr id="6" name="Tijdelijke aanduiding voor inhoud 5"/>
          <p:cNvSpPr>
            <a:spLocks noGrp="1"/>
          </p:cNvSpPr>
          <p:nvPr>
            <p:ph idx="1"/>
          </p:nvPr>
        </p:nvSpPr>
        <p:spPr/>
        <p:txBody>
          <a:bodyPr/>
          <a:lstStyle/>
          <a:p>
            <a:endParaRPr lang="nl-NL" dirty="0"/>
          </a:p>
        </p:txBody>
      </p:sp>
    </p:spTree>
    <p:extLst>
      <p:ext uri="{BB962C8B-B14F-4D97-AF65-F5344CB8AC3E}">
        <p14:creationId xmlns:p14="http://schemas.microsoft.com/office/powerpoint/2010/main" val="2856795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00000" y="360000"/>
            <a:ext cx="9692050" cy="1601002"/>
          </a:xfrm>
        </p:spPr>
        <p:txBody>
          <a:bodyPr>
            <a:normAutofit fontScale="90000"/>
          </a:bodyPr>
          <a:lstStyle/>
          <a:p>
            <a:pPr>
              <a:lnSpc>
                <a:spcPct val="150000"/>
              </a:lnSpc>
            </a:pPr>
            <a:r>
              <a:rPr lang="nl-NL" sz="4400" dirty="0" smtClean="0"/>
              <a:t>               </a:t>
            </a:r>
            <a:r>
              <a:rPr lang="nl-NL" sz="4400" dirty="0" smtClean="0"/>
              <a:t>Dank voor uw aandacht!</a:t>
            </a:r>
            <a:br>
              <a:rPr lang="nl-NL" sz="4400" dirty="0" smtClean="0"/>
            </a:br>
            <a:r>
              <a:rPr lang="nl-NL" sz="4400" dirty="0" smtClean="0"/>
              <a:t>                   </a:t>
            </a:r>
            <a:r>
              <a:rPr lang="nl-NL" sz="4400" dirty="0" smtClean="0"/>
              <a:t>Zijn er nog vragen?</a:t>
            </a:r>
            <a:endParaRPr lang="nl-NL" sz="4400" dirty="0"/>
          </a:p>
        </p:txBody>
      </p:sp>
      <p:pic>
        <p:nvPicPr>
          <p:cNvPr id="5122" name="Picture 2" descr="Veelgestelde vragen | CBS"/>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11376" b="11376"/>
          <a:stretch>
            <a:fillRect/>
          </a:stretch>
        </p:blipFill>
        <p:spPr bwMode="auto">
          <a:xfrm>
            <a:off x="2313542" y="3088525"/>
            <a:ext cx="6632154" cy="340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00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xmlns="" id="{03EEAA2F-8CCA-AE46-9CA2-96270B0FBA03}"/>
              </a:ext>
            </a:extLst>
          </p:cNvPr>
          <p:cNvSpPr>
            <a:spLocks noGrp="1"/>
          </p:cNvSpPr>
          <p:nvPr>
            <p:ph idx="1"/>
          </p:nvPr>
        </p:nvSpPr>
        <p:spPr>
          <a:xfrm>
            <a:off x="900000" y="1440000"/>
            <a:ext cx="9648000" cy="5076688"/>
          </a:xfrm>
        </p:spPr>
        <p:txBody>
          <a:bodyPr/>
          <a:lstStyle/>
          <a:p>
            <a:pPr lvl="0"/>
            <a:r>
              <a:rPr lang="nl-NL" dirty="0"/>
              <a:t>Niveau 1 Klikken om de tekststijl van het bewerken</a:t>
            </a:r>
          </a:p>
          <a:p>
            <a:pPr lvl="1"/>
            <a:r>
              <a:rPr lang="nl-NL" dirty="0"/>
              <a:t>Niveau 2 Tweede niveau</a:t>
            </a:r>
          </a:p>
          <a:p>
            <a:pPr lvl="2"/>
            <a:r>
              <a:rPr lang="nl-NL" dirty="0"/>
              <a:t>Niveau 3 Derde niveau</a:t>
            </a:r>
          </a:p>
          <a:p>
            <a:pPr lvl="3"/>
            <a:endParaRPr lang="nl-NL" dirty="0"/>
          </a:p>
          <a:p>
            <a:pPr lvl="3"/>
            <a:r>
              <a:rPr lang="nl-NL" dirty="0"/>
              <a:t>Niveau 4 Kopje of tussenkop</a:t>
            </a:r>
          </a:p>
          <a:p>
            <a:pPr lvl="4"/>
            <a:r>
              <a:rPr lang="nl-NL" noProof="1"/>
              <a:t>Niveau 5 Basistekst</a:t>
            </a:r>
          </a:p>
          <a:p>
            <a:pPr lvl="5"/>
            <a:r>
              <a:rPr lang="nl-NL" noProof="1"/>
              <a:t>Niveau 6 Inspring 1e niveau</a:t>
            </a:r>
          </a:p>
          <a:p>
            <a:pPr lvl="6"/>
            <a:r>
              <a:rPr lang="nl-NL" noProof="1"/>
              <a:t>Niveau 7 inspring 2e niveau</a:t>
            </a:r>
          </a:p>
          <a:p>
            <a:pPr lvl="7"/>
            <a:r>
              <a:rPr lang="nl-NL" noProof="1"/>
              <a:t>Niveau 8 Inspring 3e niveau</a:t>
            </a:r>
          </a:p>
          <a:p>
            <a:pPr lvl="8"/>
            <a:endParaRPr lang="nl-NL" noProof="1"/>
          </a:p>
          <a:p>
            <a:pPr lvl="8"/>
            <a:r>
              <a:rPr lang="nl-NL" noProof="1"/>
              <a:t>Niveau 9 Kleine tekst</a:t>
            </a:r>
          </a:p>
        </p:txBody>
      </p:sp>
      <p:sp>
        <p:nvSpPr>
          <p:cNvPr id="6" name="Titel 5">
            <a:extLst>
              <a:ext uri="{FF2B5EF4-FFF2-40B4-BE49-F238E27FC236}">
                <a16:creationId xmlns:a16="http://schemas.microsoft.com/office/drawing/2014/main" xmlns="" id="{65B9E6FB-CCE0-9C42-95D5-4EB69D1B2064}"/>
              </a:ext>
            </a:extLst>
          </p:cNvPr>
          <p:cNvSpPr>
            <a:spLocks noGrp="1"/>
          </p:cNvSpPr>
          <p:nvPr>
            <p:ph type="title"/>
          </p:nvPr>
        </p:nvSpPr>
        <p:spPr>
          <a:xfrm>
            <a:off x="900000" y="360000"/>
            <a:ext cx="9692050" cy="900000"/>
          </a:xfrm>
        </p:spPr>
        <p:txBody>
          <a:bodyPr/>
          <a:lstStyle/>
          <a:p>
            <a:r>
              <a:rPr lang="nl-NL" dirty="0"/>
              <a:t>Een slide met inhoud</a:t>
            </a:r>
          </a:p>
        </p:txBody>
      </p:sp>
    </p:spTree>
    <p:extLst>
      <p:ext uri="{BB962C8B-B14F-4D97-AF65-F5344CB8AC3E}">
        <p14:creationId xmlns:p14="http://schemas.microsoft.com/office/powerpoint/2010/main" val="3990766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n slechte planning is ook een planning - Online tegeltjes bakken - WBVB  Rotter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613" y="1356518"/>
            <a:ext cx="4911934" cy="452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5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440000"/>
            <a:ext cx="10645677" cy="5076688"/>
          </a:xfrm>
        </p:spPr>
        <p:txBody>
          <a:bodyPr>
            <a:normAutofit lnSpcReduction="10000"/>
          </a:bodyPr>
          <a:lstStyle/>
          <a:p>
            <a:pPr marL="0" indent="0">
              <a:lnSpc>
                <a:spcPct val="150000"/>
              </a:lnSpc>
              <a:buNone/>
            </a:pPr>
            <a:r>
              <a:rPr lang="nl-NL" sz="2800" dirty="0" smtClean="0"/>
              <a:t>De </a:t>
            </a:r>
            <a:r>
              <a:rPr lang="nl-NL" sz="2800" dirty="0"/>
              <a:t>ziekte van Parkinson is een aandoening waarbij zenuwcellen versneld afsterven in een bepaald hersengebied (de substantia nigra, oftewel de zwarte kern</a:t>
            </a:r>
            <a:r>
              <a:rPr lang="nl-NL" sz="2800" dirty="0" smtClean="0"/>
              <a:t>).</a:t>
            </a:r>
          </a:p>
          <a:p>
            <a:pPr marL="0" indent="0">
              <a:lnSpc>
                <a:spcPct val="150000"/>
              </a:lnSpc>
              <a:buNone/>
            </a:pPr>
            <a:r>
              <a:rPr lang="nl-NL" sz="2800" dirty="0" smtClean="0"/>
              <a:t> Deze </a:t>
            </a:r>
            <a:r>
              <a:rPr lang="nl-NL" sz="2800" dirty="0"/>
              <a:t>zenuwcellen (neuronen) produceren de chemische stof dopamine. </a:t>
            </a:r>
            <a:endParaRPr lang="nl-NL" sz="2800" dirty="0" smtClean="0"/>
          </a:p>
          <a:p>
            <a:pPr marL="0" indent="0">
              <a:lnSpc>
                <a:spcPct val="150000"/>
              </a:lnSpc>
              <a:buNone/>
            </a:pPr>
            <a:r>
              <a:rPr lang="nl-NL" sz="2800" dirty="0" smtClean="0"/>
              <a:t>Wanneer </a:t>
            </a:r>
            <a:r>
              <a:rPr lang="nl-NL" sz="2800" dirty="0"/>
              <a:t>een bepaald percentage neuronen is afgestorven, ontstaan klachten en symptomen vanwege een tekort aan dopamine</a:t>
            </a:r>
            <a:r>
              <a:rPr lang="nl-NL" dirty="0"/>
              <a:t>.</a:t>
            </a:r>
          </a:p>
          <a:p>
            <a:endParaRPr lang="nl-NL" dirty="0"/>
          </a:p>
        </p:txBody>
      </p:sp>
      <p:sp>
        <p:nvSpPr>
          <p:cNvPr id="3" name="Titel 2"/>
          <p:cNvSpPr>
            <a:spLocks noGrp="1"/>
          </p:cNvSpPr>
          <p:nvPr>
            <p:ph type="title"/>
          </p:nvPr>
        </p:nvSpPr>
        <p:spPr/>
        <p:txBody>
          <a:bodyPr/>
          <a:lstStyle/>
          <a:p>
            <a:r>
              <a:rPr lang="nl-NL" dirty="0"/>
              <a:t>Wat is Parkinson?</a:t>
            </a:r>
            <a:r>
              <a:rPr lang="nl-NL" b="1" dirty="0"/>
              <a:t/>
            </a:r>
            <a:br>
              <a:rPr lang="nl-NL" b="1" dirty="0"/>
            </a:br>
            <a:endParaRPr lang="nl-NL" dirty="0"/>
          </a:p>
        </p:txBody>
      </p:sp>
    </p:spTree>
    <p:extLst>
      <p:ext uri="{BB962C8B-B14F-4D97-AF65-F5344CB8AC3E}">
        <p14:creationId xmlns:p14="http://schemas.microsoft.com/office/powerpoint/2010/main" val="110158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842480"/>
            <a:ext cx="11143611" cy="4674208"/>
          </a:xfrm>
        </p:spPr>
        <p:txBody>
          <a:bodyPr/>
          <a:lstStyle/>
          <a:p>
            <a:endParaRPr lang="nl-NL" sz="4000" b="1" dirty="0"/>
          </a:p>
          <a:p>
            <a:pPr marL="0" indent="0">
              <a:lnSpc>
                <a:spcPct val="150000"/>
              </a:lnSpc>
              <a:buNone/>
            </a:pPr>
            <a:r>
              <a:rPr lang="nl-NL" sz="3600" dirty="0"/>
              <a:t>Stress treedt op wanneer we in een situatie zitten waarin we het gevoel hebben dat er </a:t>
            </a:r>
            <a:r>
              <a:rPr lang="nl-NL" sz="3600" dirty="0" smtClean="0"/>
              <a:t>meer van </a:t>
            </a:r>
            <a:r>
              <a:rPr lang="nl-NL" sz="3600" dirty="0"/>
              <a:t>ons verwacht wordt dan we aankunnen, terwijl we wel aan die verwachting willen voldoen</a:t>
            </a:r>
            <a:r>
              <a:rPr lang="nl-NL" dirty="0"/>
              <a:t>.</a:t>
            </a:r>
          </a:p>
        </p:txBody>
      </p:sp>
      <p:sp>
        <p:nvSpPr>
          <p:cNvPr id="3" name="Titel 2"/>
          <p:cNvSpPr>
            <a:spLocks noGrp="1"/>
          </p:cNvSpPr>
          <p:nvPr>
            <p:ph type="title"/>
          </p:nvPr>
        </p:nvSpPr>
        <p:spPr>
          <a:xfrm>
            <a:off x="900000" y="360000"/>
            <a:ext cx="9692050" cy="1482480"/>
          </a:xfrm>
        </p:spPr>
        <p:txBody>
          <a:bodyPr>
            <a:normAutofit/>
          </a:bodyPr>
          <a:lstStyle/>
          <a:p>
            <a:r>
              <a:rPr lang="nl-NL" sz="6600" b="1" dirty="0" smtClean="0"/>
              <a:t>    Wat </a:t>
            </a:r>
            <a:r>
              <a:rPr lang="nl-NL" sz="6600" b="1" dirty="0"/>
              <a:t>is </a:t>
            </a:r>
            <a:r>
              <a:rPr lang="nl-NL" sz="6600" b="1" dirty="0" smtClean="0"/>
              <a:t>stress:</a:t>
            </a:r>
            <a:r>
              <a:rPr lang="nl-NL" sz="6600" b="1" dirty="0"/>
              <a:t/>
            </a:r>
            <a:br>
              <a:rPr lang="nl-NL" sz="6600" b="1" dirty="0"/>
            </a:br>
            <a:endParaRPr lang="nl-NL" sz="66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160337"/>
            <a:ext cx="4309845" cy="2330200"/>
          </a:xfrm>
          <a:prstGeom prst="rect">
            <a:avLst/>
          </a:prstGeom>
        </p:spPr>
      </p:pic>
    </p:spTree>
    <p:extLst>
      <p:ext uri="{BB962C8B-B14F-4D97-AF65-F5344CB8AC3E}">
        <p14:creationId xmlns:p14="http://schemas.microsoft.com/office/powerpoint/2010/main" val="4217869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C850B308-A763-9942-923D-F4909BE94CF6}"/>
              </a:ext>
            </a:extLst>
          </p:cNvPr>
          <p:cNvSpPr>
            <a:spLocks noGrp="1"/>
          </p:cNvSpPr>
          <p:nvPr>
            <p:ph sz="half" idx="2"/>
          </p:nvPr>
        </p:nvSpPr>
        <p:spPr>
          <a:xfrm>
            <a:off x="900000" y="1440000"/>
            <a:ext cx="4680000" cy="5058000"/>
          </a:xfrm>
        </p:spPr>
        <p:txBody>
          <a:bodyPr>
            <a:normAutofit/>
          </a:bodyPr>
          <a:lstStyle/>
          <a:p>
            <a:pPr lvl="4"/>
            <a:r>
              <a:rPr lang="nl-NL" dirty="0"/>
              <a:t>Wij richten ons op de patiënten in de regio Gooi en Vechtstreek en zijn een regionaal ziekenhuis met een focus op acuut klinische zorg.</a:t>
            </a:r>
          </a:p>
          <a:p>
            <a:endParaRPr lang="nl-NL" dirty="0"/>
          </a:p>
          <a:p>
            <a:pPr lvl="4"/>
            <a:r>
              <a:rPr lang="nl-NL" dirty="0"/>
              <a:t>Onze missie is dat we betekenisvol zijn, vandaag én in de toekomst, voor onze patiënten en hun naasten. Vanuit die drijfveer bieden we de best denkbare medisch-specialistische zorg en ondersteuning. We hebben echt oog en aandacht voor hoe het met onze patiënten gaat en wat er voor hen belangrijk is</a:t>
            </a:r>
          </a:p>
          <a:p>
            <a:endParaRPr lang="nl-NL" dirty="0"/>
          </a:p>
        </p:txBody>
      </p:sp>
      <p:graphicFrame>
        <p:nvGraphicFramePr>
          <p:cNvPr id="8" name="Tijdelijke aanduiding voor inhoud 7">
            <a:extLst>
              <a:ext uri="{FF2B5EF4-FFF2-40B4-BE49-F238E27FC236}">
                <a16:creationId xmlns:a16="http://schemas.microsoft.com/office/drawing/2014/main" xmlns="" id="{DD865D56-CE93-294B-9F61-20ABE5B46A59}"/>
              </a:ext>
            </a:extLst>
          </p:cNvPr>
          <p:cNvGraphicFramePr>
            <a:graphicFrameLocks noGrp="1"/>
          </p:cNvGraphicFramePr>
          <p:nvPr>
            <p:ph sz="quarter" idx="4"/>
            <p:extLst>
              <p:ext uri="{D42A27DB-BD31-4B8C-83A1-F6EECF244321}">
                <p14:modId xmlns:p14="http://schemas.microsoft.com/office/powerpoint/2010/main" val="482906879"/>
              </p:ext>
            </p:extLst>
          </p:nvPr>
        </p:nvGraphicFramePr>
        <p:xfrm>
          <a:off x="5867400" y="1439863"/>
          <a:ext cx="4679950" cy="5057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a:extLst>
              <a:ext uri="{FF2B5EF4-FFF2-40B4-BE49-F238E27FC236}">
                <a16:creationId xmlns:a16="http://schemas.microsoft.com/office/drawing/2014/main" xmlns="" id="{4A239CAE-D84D-ED4E-8CB7-B4743A9A578D}"/>
              </a:ext>
            </a:extLst>
          </p:cNvPr>
          <p:cNvSpPr>
            <a:spLocks noGrp="1"/>
          </p:cNvSpPr>
          <p:nvPr>
            <p:ph type="title"/>
          </p:nvPr>
        </p:nvSpPr>
        <p:spPr>
          <a:xfrm>
            <a:off x="900000" y="360000"/>
            <a:ext cx="9692050" cy="900000"/>
          </a:xfrm>
        </p:spPr>
        <p:txBody>
          <a:bodyPr/>
          <a:lstStyle/>
          <a:p>
            <a:r>
              <a:rPr lang="nl-NL" dirty="0"/>
              <a:t>Een slide of pagina met 2 elementen,</a:t>
            </a:r>
            <a:br>
              <a:rPr lang="nl-NL" dirty="0"/>
            </a:br>
            <a:r>
              <a:rPr lang="nl-NL" dirty="0"/>
              <a:t>een nieuwe regel past ook.</a:t>
            </a:r>
          </a:p>
        </p:txBody>
      </p:sp>
    </p:spTree>
    <p:extLst>
      <p:ext uri="{BB962C8B-B14F-4D97-AF65-F5344CB8AC3E}">
        <p14:creationId xmlns:p14="http://schemas.microsoft.com/office/powerpoint/2010/main" val="3772809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nSpc>
                <a:spcPct val="150000"/>
              </a:lnSpc>
              <a:buNone/>
            </a:pPr>
            <a:r>
              <a:rPr lang="nl-NL" dirty="0"/>
              <a:t>Bewust toegankelijke kennis van de wereld, onafhankelijk van de tijd en plaats waarop deze kennis is verkregen</a:t>
            </a:r>
            <a:r>
              <a:rPr lang="nl-NL" dirty="0" smtClean="0"/>
              <a:t>.</a:t>
            </a:r>
          </a:p>
          <a:p>
            <a:pPr marL="0" indent="0">
              <a:lnSpc>
                <a:spcPct val="150000"/>
              </a:lnSpc>
              <a:buNone/>
            </a:pPr>
            <a:r>
              <a:rPr lang="nl-NL" dirty="0" smtClean="0"/>
              <a:t>Feiten kennis</a:t>
            </a:r>
            <a:endParaRPr lang="nl-NL" dirty="0"/>
          </a:p>
          <a:p>
            <a:pPr marL="0" indent="0">
              <a:lnSpc>
                <a:spcPct val="150000"/>
              </a:lnSpc>
              <a:buNone/>
            </a:pPr>
            <a:endParaRPr lang="nl-NL" dirty="0"/>
          </a:p>
          <a:p>
            <a:pPr marL="0" indent="0">
              <a:lnSpc>
                <a:spcPct val="150000"/>
              </a:lnSpc>
              <a:buNone/>
            </a:pPr>
            <a:r>
              <a:rPr lang="nl-NL" dirty="0"/>
              <a:t>Wat is de hoofdstad van Frankrijk?</a:t>
            </a:r>
          </a:p>
          <a:p>
            <a:pPr marL="0" indent="0">
              <a:lnSpc>
                <a:spcPct val="150000"/>
              </a:lnSpc>
              <a:buNone/>
            </a:pPr>
            <a:r>
              <a:rPr lang="nl-NL" dirty="0"/>
              <a:t>Wie is onze koning?</a:t>
            </a:r>
          </a:p>
          <a:p>
            <a:endParaRPr lang="nl-NL" dirty="0"/>
          </a:p>
        </p:txBody>
      </p:sp>
      <p:sp>
        <p:nvSpPr>
          <p:cNvPr id="3" name="Titel 2"/>
          <p:cNvSpPr>
            <a:spLocks noGrp="1"/>
          </p:cNvSpPr>
          <p:nvPr>
            <p:ph type="title"/>
          </p:nvPr>
        </p:nvSpPr>
        <p:spPr/>
        <p:txBody>
          <a:bodyPr/>
          <a:lstStyle/>
          <a:p>
            <a:r>
              <a:rPr lang="nl-NL" dirty="0"/>
              <a:t>Semantisch geheugen</a:t>
            </a:r>
          </a:p>
        </p:txBody>
      </p:sp>
      <p:pic>
        <p:nvPicPr>
          <p:cNvPr id="4" name="Afbeelding 3"/>
          <p:cNvPicPr>
            <a:picLocks noChangeAspect="1"/>
          </p:cNvPicPr>
          <p:nvPr/>
        </p:nvPicPr>
        <p:blipFill>
          <a:blip r:embed="rId2"/>
          <a:stretch>
            <a:fillRect/>
          </a:stretch>
        </p:blipFill>
        <p:spPr>
          <a:xfrm>
            <a:off x="6833250" y="2211387"/>
            <a:ext cx="2143125" cy="2143125"/>
          </a:xfrm>
          <a:prstGeom prst="rect">
            <a:avLst/>
          </a:prstGeom>
        </p:spPr>
      </p:pic>
      <p:pic>
        <p:nvPicPr>
          <p:cNvPr id="5" name="Afbeelding 4"/>
          <p:cNvPicPr>
            <a:picLocks noChangeAspect="1"/>
          </p:cNvPicPr>
          <p:nvPr/>
        </p:nvPicPr>
        <p:blipFill>
          <a:blip r:embed="rId3"/>
          <a:stretch>
            <a:fillRect/>
          </a:stretch>
        </p:blipFill>
        <p:spPr>
          <a:xfrm>
            <a:off x="9370123" y="1825625"/>
            <a:ext cx="1571625" cy="2914650"/>
          </a:xfrm>
          <a:prstGeom prst="rect">
            <a:avLst/>
          </a:prstGeom>
        </p:spPr>
      </p:pic>
    </p:spTree>
    <p:extLst>
      <p:ext uri="{BB962C8B-B14F-4D97-AF65-F5344CB8AC3E}">
        <p14:creationId xmlns:p14="http://schemas.microsoft.com/office/powerpoint/2010/main" val="457185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xmlns="" id="{03EEAA2F-8CCA-AE46-9CA2-96270B0FBA03}"/>
              </a:ext>
            </a:extLst>
          </p:cNvPr>
          <p:cNvSpPr>
            <a:spLocks noGrp="1"/>
          </p:cNvSpPr>
          <p:nvPr>
            <p:ph sz="half" idx="2"/>
          </p:nvPr>
        </p:nvSpPr>
        <p:spPr>
          <a:xfrm>
            <a:off x="900000" y="1440000"/>
            <a:ext cx="4680000" cy="5049700"/>
          </a:xfrm>
        </p:spPr>
        <p:txBody>
          <a:bodyPr>
            <a:normAutofit/>
          </a:bodyPr>
          <a:lstStyle/>
          <a:p>
            <a:pPr lvl="4"/>
            <a:r>
              <a:rPr lang="nl-NL" dirty="0"/>
              <a:t>Wij richten ons op de patiënten in de regio Gooi en Vechtstreek en zijn een regionaal ziekenhuis met een focus op acuut klinische zorg.</a:t>
            </a:r>
          </a:p>
          <a:p>
            <a:endParaRPr lang="nl-NL" dirty="0"/>
          </a:p>
          <a:p>
            <a:pPr lvl="4"/>
            <a:r>
              <a:rPr lang="nl-NL" dirty="0"/>
              <a:t>Onze missie is dat we betekenisvol zijn, vandaag én in de toekomst, voor onze patiënten en hun naasten. Vanuit die drijfveer bieden we de best denkbare medisch-specialistische zorg en ondersteuning. We hebben echt oog en aandacht voor hoe het met onze patiënten gaat en wat er voor hen belangrijk is</a:t>
            </a:r>
          </a:p>
          <a:p>
            <a:endParaRPr lang="nl-NL" dirty="0"/>
          </a:p>
        </p:txBody>
      </p:sp>
      <p:sp>
        <p:nvSpPr>
          <p:cNvPr id="6" name="Titel 5">
            <a:extLst>
              <a:ext uri="{FF2B5EF4-FFF2-40B4-BE49-F238E27FC236}">
                <a16:creationId xmlns:a16="http://schemas.microsoft.com/office/drawing/2014/main" xmlns="" id="{65B9E6FB-CCE0-9C42-95D5-4EB69D1B2064}"/>
              </a:ext>
            </a:extLst>
          </p:cNvPr>
          <p:cNvSpPr>
            <a:spLocks noGrp="1"/>
          </p:cNvSpPr>
          <p:nvPr>
            <p:ph type="title"/>
          </p:nvPr>
        </p:nvSpPr>
        <p:spPr>
          <a:xfrm>
            <a:off x="900000" y="360000"/>
            <a:ext cx="9692050" cy="900000"/>
          </a:xfrm>
        </p:spPr>
        <p:txBody>
          <a:bodyPr/>
          <a:lstStyle/>
          <a:p>
            <a:r>
              <a:rPr lang="nl-NL" dirty="0"/>
              <a:t>Een slide met tekst en beeld</a:t>
            </a:r>
          </a:p>
        </p:txBody>
      </p:sp>
      <p:sp>
        <p:nvSpPr>
          <p:cNvPr id="4" name="Tijdelijke aanduiding voor afbeelding 3">
            <a:extLst>
              <a:ext uri="{FF2B5EF4-FFF2-40B4-BE49-F238E27FC236}">
                <a16:creationId xmlns:a16="http://schemas.microsoft.com/office/drawing/2014/main" xmlns="" id="{84E8FDF8-EFD1-4187-B5DE-5E91174D57B7}"/>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2073726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xmlns="" id="{5C84E0A1-71F1-4534-8490-E6E66A91FDE3}"/>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1463927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a:extLst>
              <a:ext uri="{FF2B5EF4-FFF2-40B4-BE49-F238E27FC236}">
                <a16:creationId xmlns:a16="http://schemas.microsoft.com/office/drawing/2014/main" xmlns="" id="{FD383971-DD02-7040-AD97-CB2A86B9F662}"/>
              </a:ext>
            </a:extLst>
          </p:cNvPr>
          <p:cNvGraphicFramePr>
            <a:graphicFrameLocks noGrp="1"/>
          </p:cNvGraphicFramePr>
          <p:nvPr>
            <p:ph idx="1"/>
            <p:extLst>
              <p:ext uri="{D42A27DB-BD31-4B8C-83A1-F6EECF244321}">
                <p14:modId xmlns:p14="http://schemas.microsoft.com/office/powerpoint/2010/main" val="1000577473"/>
              </p:ext>
            </p:extLst>
          </p:nvPr>
        </p:nvGraphicFramePr>
        <p:xfrm>
          <a:off x="900113" y="1439863"/>
          <a:ext cx="9647237" cy="50768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xmlns="" id="{F4851B04-4FB4-5E45-9414-09CD1E236B16}"/>
              </a:ext>
            </a:extLst>
          </p:cNvPr>
          <p:cNvSpPr>
            <a:spLocks noGrp="1"/>
          </p:cNvSpPr>
          <p:nvPr>
            <p:ph type="title"/>
          </p:nvPr>
        </p:nvSpPr>
        <p:spPr>
          <a:xfrm>
            <a:off x="900000" y="360000"/>
            <a:ext cx="9692050" cy="900000"/>
          </a:xfrm>
        </p:spPr>
        <p:txBody>
          <a:bodyPr/>
          <a:lstStyle/>
          <a:p>
            <a:r>
              <a:rPr lang="nl-NL" dirty="0"/>
              <a:t>Slide met een grafiek</a:t>
            </a:r>
          </a:p>
        </p:txBody>
      </p:sp>
    </p:spTree>
    <p:extLst>
      <p:ext uri="{BB962C8B-B14F-4D97-AF65-F5344CB8AC3E}">
        <p14:creationId xmlns:p14="http://schemas.microsoft.com/office/powerpoint/2010/main" val="3325207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FEC8A570-22AB-DE45-93E1-53176C19C9E8}"/>
              </a:ext>
            </a:extLst>
          </p:cNvPr>
          <p:cNvSpPr>
            <a:spLocks noGrp="1"/>
          </p:cNvSpPr>
          <p:nvPr>
            <p:ph type="title"/>
          </p:nvPr>
        </p:nvSpPr>
        <p:spPr>
          <a:xfrm>
            <a:off x="900000" y="360000"/>
            <a:ext cx="9692050" cy="1468800"/>
          </a:xfrm>
        </p:spPr>
        <p:txBody>
          <a:bodyPr/>
          <a:lstStyle/>
          <a:p>
            <a:r>
              <a:rPr lang="nl-NL" dirty="0"/>
              <a:t>Bedankt!</a:t>
            </a:r>
          </a:p>
        </p:txBody>
      </p:sp>
    </p:spTree>
    <p:extLst>
      <p:ext uri="{BB962C8B-B14F-4D97-AF65-F5344CB8AC3E}">
        <p14:creationId xmlns:p14="http://schemas.microsoft.com/office/powerpoint/2010/main" val="31179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900000" y="1143000"/>
            <a:ext cx="4680000" cy="5355000"/>
          </a:xfrm>
        </p:spPr>
        <p:txBody>
          <a:bodyPr/>
          <a:lstStyle/>
          <a:p>
            <a:pPr>
              <a:lnSpc>
                <a:spcPct val="150000"/>
              </a:lnSpc>
            </a:pPr>
            <a:r>
              <a:rPr lang="nl-NL" sz="2400" b="1" dirty="0" smtClean="0"/>
              <a:t>Motorische symptomen</a:t>
            </a:r>
            <a:endParaRPr lang="nl-NL" sz="2400" dirty="0" smtClean="0"/>
          </a:p>
          <a:p>
            <a:pPr>
              <a:lnSpc>
                <a:spcPct val="150000"/>
              </a:lnSpc>
            </a:pPr>
            <a:r>
              <a:rPr lang="nl-NL" sz="2400" dirty="0" smtClean="0"/>
              <a:t>Bewegingsarmoede</a:t>
            </a:r>
          </a:p>
          <a:p>
            <a:pPr>
              <a:lnSpc>
                <a:spcPct val="150000"/>
              </a:lnSpc>
            </a:pPr>
            <a:r>
              <a:rPr lang="nl-NL" sz="2400" dirty="0" smtClean="0"/>
              <a:t>Tremor</a:t>
            </a:r>
          </a:p>
          <a:p>
            <a:pPr>
              <a:lnSpc>
                <a:spcPct val="150000"/>
              </a:lnSpc>
            </a:pPr>
            <a:r>
              <a:rPr lang="nl-NL" sz="2400" dirty="0" smtClean="0"/>
              <a:t>Rigiditeit</a:t>
            </a:r>
          </a:p>
          <a:p>
            <a:pPr>
              <a:lnSpc>
                <a:spcPct val="150000"/>
              </a:lnSpc>
            </a:pPr>
            <a:r>
              <a:rPr lang="nl-NL" sz="2400" dirty="0" smtClean="0"/>
              <a:t>Houdingsinstabilitei</a:t>
            </a:r>
            <a:r>
              <a:rPr lang="nl-NL" dirty="0" smtClean="0"/>
              <a:t>t</a:t>
            </a:r>
          </a:p>
          <a:p>
            <a:endParaRPr lang="nl-NL" dirty="0"/>
          </a:p>
        </p:txBody>
      </p:sp>
      <p:sp>
        <p:nvSpPr>
          <p:cNvPr id="5" name="Tijdelijke aanduiding voor inhoud 4"/>
          <p:cNvSpPr>
            <a:spLocks noGrp="1"/>
          </p:cNvSpPr>
          <p:nvPr>
            <p:ph sz="quarter" idx="4"/>
          </p:nvPr>
        </p:nvSpPr>
        <p:spPr>
          <a:xfrm>
            <a:off x="5867999" y="1143000"/>
            <a:ext cx="4900263" cy="5355000"/>
          </a:xfrm>
        </p:spPr>
        <p:txBody>
          <a:bodyPr/>
          <a:lstStyle/>
          <a:p>
            <a:pPr>
              <a:lnSpc>
                <a:spcPct val="150000"/>
              </a:lnSpc>
            </a:pPr>
            <a:r>
              <a:rPr lang="nl-NL" sz="2400" b="1" dirty="0"/>
              <a:t>Niet-motorische symptomen</a:t>
            </a:r>
            <a:endParaRPr lang="nl-NL" sz="2400" dirty="0"/>
          </a:p>
          <a:p>
            <a:pPr>
              <a:lnSpc>
                <a:spcPct val="150000"/>
              </a:lnSpc>
            </a:pPr>
            <a:r>
              <a:rPr lang="nl-NL" sz="2400" dirty="0" smtClean="0"/>
              <a:t>Slaapstoornissen</a:t>
            </a:r>
            <a:endParaRPr lang="nl-NL" sz="2400" dirty="0"/>
          </a:p>
          <a:p>
            <a:pPr>
              <a:lnSpc>
                <a:spcPct val="150000"/>
              </a:lnSpc>
            </a:pPr>
            <a:r>
              <a:rPr lang="nl-NL" sz="2400" dirty="0" smtClean="0"/>
              <a:t>Autonome symptomen</a:t>
            </a:r>
            <a:endParaRPr lang="nl-NL" sz="2400" dirty="0"/>
          </a:p>
          <a:p>
            <a:pPr>
              <a:lnSpc>
                <a:spcPct val="150000"/>
              </a:lnSpc>
            </a:pPr>
            <a:r>
              <a:rPr lang="nl-NL" sz="2400" dirty="0" smtClean="0"/>
              <a:t>Angst </a:t>
            </a:r>
            <a:r>
              <a:rPr lang="nl-NL" sz="2400" dirty="0"/>
              <a:t>en paniek</a:t>
            </a:r>
          </a:p>
          <a:p>
            <a:pPr>
              <a:lnSpc>
                <a:spcPct val="150000"/>
              </a:lnSpc>
            </a:pPr>
            <a:r>
              <a:rPr lang="nl-NL" sz="2400" dirty="0" smtClean="0"/>
              <a:t>Depressie</a:t>
            </a:r>
            <a:endParaRPr lang="nl-NL" sz="2400" dirty="0"/>
          </a:p>
          <a:p>
            <a:pPr>
              <a:lnSpc>
                <a:spcPct val="150000"/>
              </a:lnSpc>
            </a:pPr>
            <a:r>
              <a:rPr lang="nl-NL" sz="2400" dirty="0" smtClean="0"/>
              <a:t>Hallucinaties</a:t>
            </a:r>
          </a:p>
          <a:p>
            <a:pPr>
              <a:lnSpc>
                <a:spcPct val="150000"/>
              </a:lnSpc>
            </a:pPr>
            <a:r>
              <a:rPr lang="nl-NL" sz="2400" dirty="0" smtClean="0"/>
              <a:t>Cognitieve problemen</a:t>
            </a:r>
            <a:endParaRPr lang="nl-NL" sz="2400" dirty="0"/>
          </a:p>
          <a:p>
            <a:endParaRPr lang="nl-NL" dirty="0"/>
          </a:p>
        </p:txBody>
      </p:sp>
      <p:sp>
        <p:nvSpPr>
          <p:cNvPr id="4" name="Titel 3"/>
          <p:cNvSpPr>
            <a:spLocks noGrp="1"/>
          </p:cNvSpPr>
          <p:nvPr>
            <p:ph type="title"/>
          </p:nvPr>
        </p:nvSpPr>
        <p:spPr>
          <a:xfrm>
            <a:off x="900000" y="143219"/>
            <a:ext cx="9692050" cy="616945"/>
          </a:xfrm>
        </p:spPr>
        <p:txBody>
          <a:bodyPr>
            <a:normAutofit/>
          </a:bodyPr>
          <a:lstStyle/>
          <a:p>
            <a:r>
              <a:rPr lang="nl-NL" sz="4000" dirty="0" smtClean="0"/>
              <a:t>             De ziekte van Parkinson</a:t>
            </a:r>
            <a:endParaRPr lang="nl-NL" sz="4000" dirty="0"/>
          </a:p>
        </p:txBody>
      </p:sp>
      <p:pic>
        <p:nvPicPr>
          <p:cNvPr id="6" name="Afbeelding 5"/>
          <p:cNvPicPr>
            <a:picLocks noChangeAspect="1"/>
          </p:cNvPicPr>
          <p:nvPr/>
        </p:nvPicPr>
        <p:blipFill>
          <a:blip r:embed="rId2"/>
          <a:stretch>
            <a:fillRect/>
          </a:stretch>
        </p:blipFill>
        <p:spPr>
          <a:xfrm>
            <a:off x="9484589" y="4836008"/>
            <a:ext cx="2214921" cy="1805211"/>
          </a:xfrm>
          <a:prstGeom prst="rect">
            <a:avLst/>
          </a:prstGeom>
        </p:spPr>
      </p:pic>
    </p:spTree>
    <p:extLst>
      <p:ext uri="{BB962C8B-B14F-4D97-AF65-F5344CB8AC3E}">
        <p14:creationId xmlns:p14="http://schemas.microsoft.com/office/powerpoint/2010/main" val="96002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825417" y="1032029"/>
            <a:ext cx="9692050" cy="900000"/>
          </a:xfrm>
        </p:spPr>
        <p:txBody>
          <a:bodyPr>
            <a:normAutofit/>
          </a:bodyPr>
          <a:lstStyle/>
          <a:p>
            <a:r>
              <a:rPr lang="nl-NL" sz="4800" dirty="0" smtClean="0"/>
              <a:t>Wat zijn cognitieve problemen? </a:t>
            </a:r>
            <a:endParaRPr lang="nl-NL" sz="4800" dirty="0"/>
          </a:p>
        </p:txBody>
      </p:sp>
      <p:pic>
        <p:nvPicPr>
          <p:cNvPr id="1026" name="Picture 2" descr="Cognitief betekenis | Alles wat met het verstand te maken heeft &gt;&g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7866" y="2278706"/>
            <a:ext cx="4672749" cy="457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8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900000" y="807308"/>
            <a:ext cx="9648000" cy="6158976"/>
          </a:xfrm>
        </p:spPr>
        <p:txBody>
          <a:bodyPr>
            <a:normAutofit/>
          </a:bodyPr>
          <a:lstStyle/>
          <a:p>
            <a:pPr>
              <a:lnSpc>
                <a:spcPct val="200000"/>
              </a:lnSpc>
            </a:pPr>
            <a:endParaRPr lang="nl-NL" sz="2800" dirty="0" smtClean="0"/>
          </a:p>
          <a:p>
            <a:pPr marL="0" indent="0">
              <a:lnSpc>
                <a:spcPct val="200000"/>
              </a:lnSpc>
              <a:buNone/>
            </a:pPr>
            <a:endParaRPr lang="nl-NL" sz="2800" dirty="0" smtClean="0"/>
          </a:p>
          <a:p>
            <a:r>
              <a:rPr lang="nl-NL" sz="3100" dirty="0" smtClean="0"/>
              <a:t>planningsvaardigheden</a:t>
            </a:r>
            <a:endParaRPr lang="nl-NL" sz="3100" dirty="0"/>
          </a:p>
          <a:p>
            <a:pPr>
              <a:lnSpc>
                <a:spcPct val="170000"/>
              </a:lnSpc>
            </a:pPr>
            <a:r>
              <a:rPr lang="nl-NL" sz="3100" dirty="0" smtClean="0"/>
              <a:t> aandacht </a:t>
            </a:r>
          </a:p>
          <a:p>
            <a:pPr>
              <a:lnSpc>
                <a:spcPct val="170000"/>
              </a:lnSpc>
            </a:pPr>
            <a:r>
              <a:rPr lang="nl-NL" sz="3100" dirty="0" smtClean="0"/>
              <a:t> concentratie</a:t>
            </a:r>
          </a:p>
          <a:p>
            <a:pPr>
              <a:lnSpc>
                <a:spcPct val="170000"/>
              </a:lnSpc>
            </a:pPr>
            <a:r>
              <a:rPr lang="nl-NL" sz="3100" dirty="0" smtClean="0"/>
              <a:t> </a:t>
            </a:r>
            <a:r>
              <a:rPr lang="nl-NL" sz="3100" dirty="0"/>
              <a:t>geheugen </a:t>
            </a:r>
          </a:p>
          <a:p>
            <a:pPr>
              <a:lnSpc>
                <a:spcPct val="200000"/>
              </a:lnSpc>
            </a:pPr>
            <a:endParaRPr lang="nl-NL" dirty="0"/>
          </a:p>
        </p:txBody>
      </p:sp>
      <p:sp>
        <p:nvSpPr>
          <p:cNvPr id="3" name="Titel 2"/>
          <p:cNvSpPr>
            <a:spLocks noGrp="1"/>
          </p:cNvSpPr>
          <p:nvPr>
            <p:ph type="title"/>
          </p:nvPr>
        </p:nvSpPr>
        <p:spPr>
          <a:xfrm>
            <a:off x="900000" y="359999"/>
            <a:ext cx="9692050" cy="1072193"/>
          </a:xfrm>
        </p:spPr>
        <p:txBody>
          <a:bodyPr/>
          <a:lstStyle/>
          <a:p>
            <a:pPr marL="180975" lvl="0" indent="-180975">
              <a:lnSpc>
                <a:spcPts val="2500"/>
              </a:lnSpc>
              <a:spcBef>
                <a:spcPts val="0"/>
              </a:spcBef>
            </a:pPr>
            <a:r>
              <a:rPr lang="nl-NL" sz="6000" b="1" dirty="0" smtClean="0">
                <a:solidFill>
                  <a:srgbClr val="FF0000"/>
                </a:solidFill>
                <a:latin typeface="Arial" panose="020B0604020202020204" pitchFamily="34" charset="0"/>
                <a:ea typeface="+mn-ea"/>
              </a:rPr>
              <a:t>Cognitieve problemen</a:t>
            </a:r>
            <a:r>
              <a:rPr lang="nl-NL" sz="2000" dirty="0">
                <a:solidFill>
                  <a:srgbClr val="3E3C40"/>
                </a:solidFill>
                <a:latin typeface="Arial" panose="020B0604020202020204" pitchFamily="34" charset="0"/>
                <a:ea typeface="+mn-ea"/>
              </a:rPr>
              <a:t/>
            </a:r>
            <a:br>
              <a:rPr lang="nl-NL" sz="2000" dirty="0">
                <a:solidFill>
                  <a:srgbClr val="3E3C40"/>
                </a:solidFill>
                <a:latin typeface="Arial" panose="020B0604020202020204" pitchFamily="34" charset="0"/>
                <a:ea typeface="+mn-ea"/>
              </a:rPr>
            </a:br>
            <a:endParaRPr lang="nl-NL" dirty="0"/>
          </a:p>
        </p:txBody>
      </p:sp>
    </p:spTree>
    <p:extLst>
      <p:ext uri="{BB962C8B-B14F-4D97-AF65-F5344CB8AC3E}">
        <p14:creationId xmlns:p14="http://schemas.microsoft.com/office/powerpoint/2010/main" val="4173743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Werk geheugen of korte </a:t>
            </a:r>
            <a:r>
              <a:rPr lang="nl-NL" dirty="0" smtClean="0"/>
              <a:t>termijngeheugen</a:t>
            </a:r>
          </a:p>
          <a:p>
            <a:endParaRPr lang="nl-NL" dirty="0"/>
          </a:p>
          <a:p>
            <a:r>
              <a:rPr lang="nl-NL" dirty="0"/>
              <a:t>Lange </a:t>
            </a:r>
            <a:r>
              <a:rPr lang="nl-NL" dirty="0" smtClean="0"/>
              <a:t>termijngeheugen</a:t>
            </a:r>
          </a:p>
          <a:p>
            <a:endParaRPr lang="nl-NL" dirty="0" smtClean="0"/>
          </a:p>
          <a:p>
            <a:r>
              <a:rPr lang="nl-NL" dirty="0"/>
              <a:t>Procedureel </a:t>
            </a:r>
            <a:r>
              <a:rPr lang="nl-NL" dirty="0" smtClean="0"/>
              <a:t>geheugen</a:t>
            </a:r>
          </a:p>
          <a:p>
            <a:endParaRPr lang="nl-NL" dirty="0"/>
          </a:p>
          <a:p>
            <a:r>
              <a:rPr lang="nl-NL" dirty="0"/>
              <a:t>Prospectief geheugen</a:t>
            </a:r>
            <a:endParaRPr lang="nl-NL" dirty="0" smtClean="0"/>
          </a:p>
          <a:p>
            <a:endParaRPr lang="nl-NL" dirty="0"/>
          </a:p>
        </p:txBody>
      </p:sp>
      <p:sp>
        <p:nvSpPr>
          <p:cNvPr id="3" name="Titel 2"/>
          <p:cNvSpPr>
            <a:spLocks noGrp="1"/>
          </p:cNvSpPr>
          <p:nvPr>
            <p:ph type="title"/>
          </p:nvPr>
        </p:nvSpPr>
        <p:spPr/>
        <p:txBody>
          <a:bodyPr/>
          <a:lstStyle/>
          <a:p>
            <a:r>
              <a:rPr lang="nl-NL" dirty="0" smtClean="0"/>
              <a:t>Het geheugen</a:t>
            </a:r>
            <a:endParaRPr lang="nl-NL" dirty="0"/>
          </a:p>
        </p:txBody>
      </p:sp>
    </p:spTree>
    <p:extLst>
      <p:ext uri="{BB962C8B-B14F-4D97-AF65-F5344CB8AC3E}">
        <p14:creationId xmlns:p14="http://schemas.microsoft.com/office/powerpoint/2010/main" val="3749423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440000"/>
            <a:ext cx="10319935" cy="5076688"/>
          </a:xfrm>
        </p:spPr>
        <p:txBody>
          <a:bodyPr>
            <a:normAutofit/>
          </a:bodyPr>
          <a:lstStyle/>
          <a:p>
            <a:pPr marL="0" indent="0">
              <a:lnSpc>
                <a:spcPct val="200000"/>
              </a:lnSpc>
              <a:buNone/>
            </a:pPr>
            <a:r>
              <a:rPr lang="nl-NL" sz="2400" dirty="0" smtClean="0"/>
              <a:t> </a:t>
            </a:r>
          </a:p>
          <a:p>
            <a:pPr>
              <a:lnSpc>
                <a:spcPct val="200000"/>
              </a:lnSpc>
            </a:pPr>
            <a:r>
              <a:rPr lang="nl-NL" sz="2400" dirty="0"/>
              <a:t>In het kortetermijngeheugen sla je informatie voor een korte periode op, zoals het onthouden van een telefoonnummer.</a:t>
            </a:r>
            <a:endParaRPr lang="en-US" sz="2400" dirty="0"/>
          </a:p>
          <a:p>
            <a:pPr marL="0" indent="0">
              <a:buNone/>
            </a:pPr>
            <a:endParaRPr lang="nl-NL" dirty="0"/>
          </a:p>
        </p:txBody>
      </p:sp>
      <p:sp>
        <p:nvSpPr>
          <p:cNvPr id="3" name="Titel 2"/>
          <p:cNvSpPr>
            <a:spLocks noGrp="1"/>
          </p:cNvSpPr>
          <p:nvPr>
            <p:ph type="title"/>
          </p:nvPr>
        </p:nvSpPr>
        <p:spPr/>
        <p:txBody>
          <a:bodyPr/>
          <a:lstStyle/>
          <a:p>
            <a:r>
              <a:rPr lang="nl-NL" dirty="0"/>
              <a:t>Werk geheugen of </a:t>
            </a:r>
            <a:r>
              <a:rPr lang="nl-NL" dirty="0" smtClean="0"/>
              <a:t>korte termijngeheugen</a:t>
            </a:r>
            <a:endParaRPr lang="nl-NL" dirty="0"/>
          </a:p>
        </p:txBody>
      </p:sp>
    </p:spTree>
    <p:extLst>
      <p:ext uri="{BB962C8B-B14F-4D97-AF65-F5344CB8AC3E}">
        <p14:creationId xmlns:p14="http://schemas.microsoft.com/office/powerpoint/2010/main" val="321118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999" y="1440000"/>
            <a:ext cx="10138703" cy="5076688"/>
          </a:xfrm>
        </p:spPr>
        <p:txBody>
          <a:bodyPr/>
          <a:lstStyle/>
          <a:p>
            <a:pPr>
              <a:lnSpc>
                <a:spcPct val="150000"/>
              </a:lnSpc>
            </a:pPr>
            <a:r>
              <a:rPr lang="nl-NL" sz="2800" dirty="0" smtClean="0"/>
              <a:t>In </a:t>
            </a:r>
            <a:r>
              <a:rPr lang="nl-NL" sz="2800" dirty="0"/>
              <a:t>het langetermijngeheugen sla je informatie voor een langere periode op. Zoals de herinnering aan </a:t>
            </a:r>
            <a:r>
              <a:rPr lang="nl-NL" sz="2800" dirty="0" smtClean="0"/>
              <a:t>een vakantie, </a:t>
            </a:r>
            <a:r>
              <a:rPr lang="nl-NL" sz="2800" dirty="0"/>
              <a:t>of de naam van je middelbare school. </a:t>
            </a:r>
            <a:endParaRPr lang="nl-NL" sz="2800" dirty="0" smtClean="0"/>
          </a:p>
          <a:p>
            <a:endParaRPr lang="nl-NL" dirty="0"/>
          </a:p>
        </p:txBody>
      </p:sp>
      <p:sp>
        <p:nvSpPr>
          <p:cNvPr id="3" name="Titel 2"/>
          <p:cNvSpPr>
            <a:spLocks noGrp="1"/>
          </p:cNvSpPr>
          <p:nvPr>
            <p:ph type="title"/>
          </p:nvPr>
        </p:nvSpPr>
        <p:spPr/>
        <p:txBody>
          <a:bodyPr/>
          <a:lstStyle/>
          <a:p>
            <a:r>
              <a:rPr lang="nl-NL" dirty="0" smtClean="0"/>
              <a:t>Lange termijngeheugen</a:t>
            </a:r>
            <a:endParaRPr lang="nl-NL" dirty="0"/>
          </a:p>
        </p:txBody>
      </p:sp>
      <p:sp>
        <p:nvSpPr>
          <p:cNvPr id="4" name="Rechthoek 3"/>
          <p:cNvSpPr/>
          <p:nvPr/>
        </p:nvSpPr>
        <p:spPr>
          <a:xfrm flipH="1" flipV="1">
            <a:off x="9143999" y="3198168"/>
            <a:ext cx="45719" cy="369332"/>
          </a:xfrm>
          <a:prstGeom prst="rect">
            <a:avLst/>
          </a:prstGeom>
        </p:spPr>
        <p:txBody>
          <a:bodyPr wrap="square">
            <a:spAutoFit/>
          </a:bodyPr>
          <a:lstStyle/>
          <a:p>
            <a:r>
              <a:rPr lang="nl-NL" dirty="0">
                <a:solidFill>
                  <a:srgbClr val="000000"/>
                </a:solidFill>
                <a:latin typeface="Mont"/>
              </a:rPr>
              <a:t> </a:t>
            </a:r>
            <a:endParaRPr lang="nl-NL" dirty="0"/>
          </a:p>
        </p:txBody>
      </p:sp>
    </p:spTree>
    <p:extLst>
      <p:ext uri="{BB962C8B-B14F-4D97-AF65-F5344CB8AC3E}">
        <p14:creationId xmlns:p14="http://schemas.microsoft.com/office/powerpoint/2010/main" val="2099233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TERGOOIMC">
      <a:dk1>
        <a:srgbClr val="3E3C40"/>
      </a:dk1>
      <a:lt1>
        <a:srgbClr val="FFFFFF"/>
      </a:lt1>
      <a:dk2>
        <a:srgbClr val="006134"/>
      </a:dk2>
      <a:lt2>
        <a:srgbClr val="FEFFFF"/>
      </a:lt2>
      <a:accent1>
        <a:srgbClr val="5CA51E"/>
      </a:accent1>
      <a:accent2>
        <a:srgbClr val="C90019"/>
      </a:accent2>
      <a:accent3>
        <a:srgbClr val="006134"/>
      </a:accent3>
      <a:accent4>
        <a:srgbClr val="933489"/>
      </a:accent4>
      <a:accent5>
        <a:srgbClr val="E08603"/>
      </a:accent5>
      <a:accent6>
        <a:srgbClr val="008AC2"/>
      </a:accent6>
      <a:hlink>
        <a:srgbClr val="0432FF"/>
      </a:hlink>
      <a:folHlink>
        <a:srgbClr val="AA79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gooiMC_Powerpoint.potx" id="{37F58B73-0BA3-4251-8FA2-1852848BD779}" vid="{768E5C36-37A5-4558-8715-48EF8C8F4CB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1259</TotalTime>
  <Words>1104</Words>
  <Application>Microsoft Office PowerPoint</Application>
  <PresentationFormat>Breedbeeld</PresentationFormat>
  <Paragraphs>165</Paragraphs>
  <Slides>36</Slides>
  <Notes>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36</vt:i4>
      </vt:variant>
    </vt:vector>
  </HeadingPairs>
  <TitlesOfParts>
    <vt:vector size="46" baseType="lpstr">
      <vt:lpstr>Arial</vt:lpstr>
      <vt:lpstr>ArialBlack</vt:lpstr>
      <vt:lpstr>ArialMT</vt:lpstr>
      <vt:lpstr>Calibri</vt:lpstr>
      <vt:lpstr>Calibri Light</vt:lpstr>
      <vt:lpstr>Google Sans</vt:lpstr>
      <vt:lpstr>Helvetica-Neue</vt:lpstr>
      <vt:lpstr>Mont</vt:lpstr>
      <vt:lpstr>Wingdings</vt:lpstr>
      <vt:lpstr>Kantoorthema</vt:lpstr>
      <vt:lpstr>Parkinson en cognitieve problemen.  </vt:lpstr>
      <vt:lpstr>  - Ziekte van Parkinson in het kort - Cognitieve problemen -  geheugen -  Dementie -  Tips en trucs -  Boeken en cursussen  -  Vragen?   </vt:lpstr>
      <vt:lpstr>Wat is Parkinson? </vt:lpstr>
      <vt:lpstr>             De ziekte van Parkinson</vt:lpstr>
      <vt:lpstr>Wat zijn cognitieve problemen? </vt:lpstr>
      <vt:lpstr>Cognitieve problemen </vt:lpstr>
      <vt:lpstr>Het geheugen</vt:lpstr>
      <vt:lpstr>Werk geheugen of korte termijngeheugen</vt:lpstr>
      <vt:lpstr>Lange termijngeheugen</vt:lpstr>
      <vt:lpstr>Procedureel geheugen</vt:lpstr>
      <vt:lpstr>Prospectief geheugen</vt:lpstr>
      <vt:lpstr>PowerPoint-presentatie</vt:lpstr>
      <vt:lpstr>     Wat merkt u er zelf van?  </vt:lpstr>
      <vt:lpstr>PowerPoint-presentatie</vt:lpstr>
      <vt:lpstr>PowerPoint-presentatie</vt:lpstr>
      <vt:lpstr>Geheugen klachten</vt:lpstr>
      <vt:lpstr>Verschillende vormen van dementie</vt:lpstr>
      <vt:lpstr>Parkinson dementie</vt:lpstr>
      <vt:lpstr>Dementie</vt:lpstr>
      <vt:lpstr>Parkinsondementie &lt;-&gt; Lewy Body Dementie</vt:lpstr>
      <vt:lpstr>PowerPoint-presentatie</vt:lpstr>
      <vt:lpstr>                    Uw tips en trics </vt:lpstr>
      <vt:lpstr>Tips ter ondersteuning van het geheugen:</vt:lpstr>
      <vt:lpstr>Tips ter ondersteuning van het geheugen(2)</vt:lpstr>
      <vt:lpstr>Boeken en cursussen</vt:lpstr>
      <vt:lpstr> </vt:lpstr>
      <vt:lpstr>               Dank voor uw aandacht!                    Zijn er nog vragen?</vt:lpstr>
      <vt:lpstr>Een slide met inhoud</vt:lpstr>
      <vt:lpstr>PowerPoint-presentatie</vt:lpstr>
      <vt:lpstr>    Wat is stress: </vt:lpstr>
      <vt:lpstr>Een slide of pagina met 2 elementen, een nieuwe regel past ook.</vt:lpstr>
      <vt:lpstr>Semantisch geheugen</vt:lpstr>
      <vt:lpstr>Een slide met tekst en beeld</vt:lpstr>
      <vt:lpstr>PowerPoint-presentatie</vt:lpstr>
      <vt:lpstr>Slide met een grafiek</vt:lpstr>
      <vt:lpstr>Bedankt!</vt:lpstr>
    </vt:vector>
  </TitlesOfParts>
  <Company>Tergooi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 en cognitieve problemen.</dc:title>
  <dc:creator>Askes, Ellen</dc:creator>
  <cp:lastModifiedBy>Askes, Ellen</cp:lastModifiedBy>
  <cp:revision>17</cp:revision>
  <dcterms:created xsi:type="dcterms:W3CDTF">2024-10-24T11:18:59Z</dcterms:created>
  <dcterms:modified xsi:type="dcterms:W3CDTF">2024-11-21T12:23:28Z</dcterms:modified>
</cp:coreProperties>
</file>