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1555" r:id="rId2"/>
    <p:sldId id="1601" r:id="rId3"/>
    <p:sldId id="1603" r:id="rId4"/>
    <p:sldId id="1602" r:id="rId5"/>
    <p:sldId id="1611" r:id="rId6"/>
    <p:sldId id="1614" r:id="rId7"/>
    <p:sldId id="1608" r:id="rId8"/>
    <p:sldId id="1606" r:id="rId9"/>
    <p:sldId id="1604" r:id="rId10"/>
    <p:sldId id="1620" r:id="rId11"/>
    <p:sldId id="1621" r:id="rId12"/>
    <p:sldId id="1607" r:id="rId13"/>
    <p:sldId id="1451" r:id="rId14"/>
    <p:sldId id="1574" r:id="rId15"/>
    <p:sldId id="1575" r:id="rId16"/>
    <p:sldId id="1617"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1C5"/>
    <a:srgbClr val="EDD7E1"/>
    <a:srgbClr val="C3D7DA"/>
    <a:srgbClr val="A11B44"/>
    <a:srgbClr val="DDC7CF"/>
    <a:srgbClr val="DBA1B4"/>
    <a:srgbClr val="697358"/>
    <a:srgbClr val="D29632"/>
    <a:srgbClr val="619FA3"/>
    <a:srgbClr val="9D7B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Stijl, thema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Stijl, thema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09"/>
    <p:restoredTop sz="93673" autoAdjust="0"/>
  </p:normalViewPr>
  <p:slideViewPr>
    <p:cSldViewPr snapToGrid="0">
      <p:cViewPr>
        <p:scale>
          <a:sx n="120" d="100"/>
          <a:sy n="120" d="100"/>
        </p:scale>
        <p:origin x="104" y="-5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werkblad.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werkblad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312095363079614"/>
          <c:y val="6.8510259440214133E-2"/>
          <c:w val="0.67732349081364829"/>
          <c:h val="0.88085786630107643"/>
        </c:manualLayout>
      </c:layout>
      <c:barChart>
        <c:barDir val="bar"/>
        <c:grouping val="stacked"/>
        <c:varyColors val="0"/>
        <c:ser>
          <c:idx val="0"/>
          <c:order val="0"/>
          <c:tx>
            <c:strRef>
              <c:f>'ommetjes%'!$E$51</c:f>
              <c:strCache>
                <c:ptCount val="1"/>
                <c:pt idx="0">
                  <c:v>aantal (n) dat obstakel herkent</c:v>
                </c:pt>
              </c:strCache>
            </c:strRef>
          </c:tx>
          <c:spPr>
            <a:solidFill>
              <a:srgbClr val="D0C1D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'ommetjes%'!$C$52:$D$63</c:f>
              <c:multiLvlStrCache>
                <c:ptCount val="12"/>
                <c:lvl>
                  <c:pt idx="0">
                    <c:v>niet kunnen stoppen</c:v>
                  </c:pt>
                  <c:pt idx="1">
                    <c:v>startproblemen</c:v>
                  </c:pt>
                  <c:pt idx="2">
                    <c:v>moeite complexiteit</c:v>
                  </c:pt>
                  <c:pt idx="3">
                    <c:v>moeite empathie</c:v>
                  </c:pt>
                  <c:pt idx="4">
                    <c:v>gebrek overzicht</c:v>
                  </c:pt>
                  <c:pt idx="5">
                    <c:v>keuzeproblemen</c:v>
                  </c:pt>
                  <c:pt idx="6">
                    <c:v>vergeetachtigheid</c:v>
                  </c:pt>
                  <c:pt idx="7">
                    <c:v>woordvindingsproblemen</c:v>
                  </c:pt>
                  <c:pt idx="8">
                    <c:v>kwijtraakproblemen</c:v>
                  </c:pt>
                  <c:pt idx="9">
                    <c:v>schakelproblemen</c:v>
                  </c:pt>
                  <c:pt idx="10">
                    <c:v>filterproblemen</c:v>
                  </c:pt>
                  <c:pt idx="11">
                    <c:v>concentratieproblemen</c:v>
                  </c:pt>
                </c:lvl>
                <c:lvl>
                  <c:pt idx="0">
                    <c:v>uitvoeren</c:v>
                  </c:pt>
                  <c:pt idx="2">
                    <c:v>plannen</c:v>
                  </c:pt>
                  <c:pt idx="6">
                    <c:v>herinneren</c:v>
                  </c:pt>
                  <c:pt idx="9">
                    <c:v>waarnemen</c:v>
                  </c:pt>
                </c:lvl>
              </c:multiLvlStrCache>
            </c:multiLvlStrRef>
          </c:cat>
          <c:val>
            <c:numRef>
              <c:f>'ommetjes%'!$E$52:$E$63</c:f>
              <c:numCache>
                <c:formatCode>0</c:formatCode>
                <c:ptCount val="12"/>
                <c:pt idx="0">
                  <c:v>77</c:v>
                </c:pt>
                <c:pt idx="1">
                  <c:v>131</c:v>
                </c:pt>
                <c:pt idx="2">
                  <c:v>113</c:v>
                </c:pt>
                <c:pt idx="3">
                  <c:v>79</c:v>
                </c:pt>
                <c:pt idx="4">
                  <c:v>85</c:v>
                </c:pt>
                <c:pt idx="5">
                  <c:v>116</c:v>
                </c:pt>
                <c:pt idx="6">
                  <c:v>114</c:v>
                </c:pt>
                <c:pt idx="7">
                  <c:v>165</c:v>
                </c:pt>
                <c:pt idx="8">
                  <c:v>143</c:v>
                </c:pt>
                <c:pt idx="9">
                  <c:v>49</c:v>
                </c:pt>
                <c:pt idx="10">
                  <c:v>107</c:v>
                </c:pt>
                <c:pt idx="11">
                  <c:v>72</c:v>
                </c:pt>
              </c:numCache>
            </c:numRef>
          </c:val>
          <c:extLst>
            <c:ext xmlns:c16="http://schemas.microsoft.com/office/drawing/2014/chart" uri="{C3380CC4-5D6E-409C-BE32-E72D297353CC}">
              <c16:uniqueId val="{00000000-F010-41CB-B4BF-60F02ABEC8F3}"/>
            </c:ext>
          </c:extLst>
        </c:ser>
        <c:ser>
          <c:idx val="1"/>
          <c:order val="1"/>
          <c:tx>
            <c:strRef>
              <c:f>'ommetjes%'!$F$51</c:f>
              <c:strCache>
                <c:ptCount val="1"/>
                <c:pt idx="0">
                  <c:v>aantal (n) dat obstakel niet herkent</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'ommetjes%'!$C$52:$D$63</c:f>
              <c:multiLvlStrCache>
                <c:ptCount val="12"/>
                <c:lvl>
                  <c:pt idx="0">
                    <c:v>niet kunnen stoppen</c:v>
                  </c:pt>
                  <c:pt idx="1">
                    <c:v>startproblemen</c:v>
                  </c:pt>
                  <c:pt idx="2">
                    <c:v>moeite complexiteit</c:v>
                  </c:pt>
                  <c:pt idx="3">
                    <c:v>moeite empathie</c:v>
                  </c:pt>
                  <c:pt idx="4">
                    <c:v>gebrek overzicht</c:v>
                  </c:pt>
                  <c:pt idx="5">
                    <c:v>keuzeproblemen</c:v>
                  </c:pt>
                  <c:pt idx="6">
                    <c:v>vergeetachtigheid</c:v>
                  </c:pt>
                  <c:pt idx="7">
                    <c:v>woordvindingsproblemen</c:v>
                  </c:pt>
                  <c:pt idx="8">
                    <c:v>kwijtraakproblemen</c:v>
                  </c:pt>
                  <c:pt idx="9">
                    <c:v>schakelproblemen</c:v>
                  </c:pt>
                  <c:pt idx="10">
                    <c:v>filterproblemen</c:v>
                  </c:pt>
                  <c:pt idx="11">
                    <c:v>concentratieproblemen</c:v>
                  </c:pt>
                </c:lvl>
                <c:lvl>
                  <c:pt idx="0">
                    <c:v>uitvoeren</c:v>
                  </c:pt>
                  <c:pt idx="2">
                    <c:v>plannen</c:v>
                  </c:pt>
                  <c:pt idx="6">
                    <c:v>herinneren</c:v>
                  </c:pt>
                  <c:pt idx="9">
                    <c:v>waarnemen</c:v>
                  </c:pt>
                </c:lvl>
              </c:multiLvlStrCache>
            </c:multiLvlStrRef>
          </c:cat>
          <c:val>
            <c:numRef>
              <c:f>'ommetjes%'!$F$52:$F$63</c:f>
              <c:numCache>
                <c:formatCode>0</c:formatCode>
                <c:ptCount val="12"/>
                <c:pt idx="0">
                  <c:v>88</c:v>
                </c:pt>
                <c:pt idx="1">
                  <c:v>39</c:v>
                </c:pt>
                <c:pt idx="2">
                  <c:v>44</c:v>
                </c:pt>
                <c:pt idx="3">
                  <c:v>79</c:v>
                </c:pt>
                <c:pt idx="4">
                  <c:v>77</c:v>
                </c:pt>
                <c:pt idx="5">
                  <c:v>46</c:v>
                </c:pt>
                <c:pt idx="6">
                  <c:v>82</c:v>
                </c:pt>
                <c:pt idx="7">
                  <c:v>32</c:v>
                </c:pt>
                <c:pt idx="8">
                  <c:v>64</c:v>
                </c:pt>
                <c:pt idx="9">
                  <c:v>67</c:v>
                </c:pt>
                <c:pt idx="10">
                  <c:v>10</c:v>
                </c:pt>
                <c:pt idx="11">
                  <c:v>46</c:v>
                </c:pt>
              </c:numCache>
            </c:numRef>
          </c:val>
          <c:extLst>
            <c:ext xmlns:c16="http://schemas.microsoft.com/office/drawing/2014/chart" uri="{C3380CC4-5D6E-409C-BE32-E72D297353CC}">
              <c16:uniqueId val="{00000001-F010-41CB-B4BF-60F02ABEC8F3}"/>
            </c:ext>
          </c:extLst>
        </c:ser>
        <c:dLbls>
          <c:showLegendKey val="0"/>
          <c:showVal val="0"/>
          <c:showCatName val="0"/>
          <c:showSerName val="0"/>
          <c:showPercent val="0"/>
          <c:showBubbleSize val="0"/>
        </c:dLbls>
        <c:gapWidth val="150"/>
        <c:overlap val="100"/>
        <c:axId val="618518520"/>
        <c:axId val="618517864"/>
      </c:barChart>
      <c:catAx>
        <c:axId val="6185185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nl-NL"/>
          </a:p>
        </c:txPr>
        <c:crossAx val="618517864"/>
        <c:crosses val="autoZero"/>
        <c:auto val="1"/>
        <c:lblAlgn val="ctr"/>
        <c:lblOffset val="100"/>
        <c:noMultiLvlLbl val="0"/>
      </c:catAx>
      <c:valAx>
        <c:axId val="61851786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618518520"/>
        <c:crosses val="autoZero"/>
        <c:crossBetween val="between"/>
      </c:valAx>
      <c:spPr>
        <a:noFill/>
        <a:ln>
          <a:noFill/>
        </a:ln>
        <a:effectLst/>
      </c:spPr>
    </c:plotArea>
    <c:legend>
      <c:legendPos val="b"/>
      <c:layout>
        <c:manualLayout>
          <c:xMode val="edge"/>
          <c:yMode val="edge"/>
          <c:x val="0.79346621978367171"/>
          <c:y val="0.58377535080705811"/>
          <c:w val="0.20446673260489884"/>
          <c:h val="0.2168450408881711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'naasten%'!$E$51</c:f>
              <c:strCache>
                <c:ptCount val="1"/>
                <c:pt idx="0">
                  <c:v>aantal (n,%) dat herkent</c:v>
                </c:pt>
              </c:strCache>
            </c:strRef>
          </c:tx>
          <c:spPr>
            <a:solidFill>
              <a:srgbClr val="C3D7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'naasten%'!$C$52:$D$59</c:f>
              <c:multiLvlStrCache>
                <c:ptCount val="8"/>
                <c:lvl>
                  <c:pt idx="0">
                    <c:v>moeite multitasken</c:v>
                  </c:pt>
                  <c:pt idx="1">
                    <c:v>startproblemen: het valt stil</c:v>
                  </c:pt>
                  <c:pt idx="2">
                    <c:v>de weg kwijt zijn</c:v>
                  </c:pt>
                  <c:pt idx="3">
                    <c:v>vergeetachtigheid</c:v>
                  </c:pt>
                  <c:pt idx="4">
                    <c:v>woordvindingsproblemen</c:v>
                  </c:pt>
                  <c:pt idx="5">
                    <c:v>haperend besef van tijd</c:v>
                  </c:pt>
                  <c:pt idx="6">
                    <c:v>concentratieproblemen</c:v>
                  </c:pt>
                  <c:pt idx="7">
                    <c:v>filterproblemen</c:v>
                  </c:pt>
                </c:lvl>
                <c:lvl>
                  <c:pt idx="0">
                    <c:v>plannen</c:v>
                  </c:pt>
                  <c:pt idx="2">
                    <c:v>herinneren</c:v>
                  </c:pt>
                  <c:pt idx="6">
                    <c:v>waarnemen</c:v>
                  </c:pt>
                </c:lvl>
              </c:multiLvlStrCache>
            </c:multiLvlStrRef>
          </c:cat>
          <c:val>
            <c:numRef>
              <c:f>'naasten%'!$E$52:$E$59</c:f>
              <c:numCache>
                <c:formatCode>0</c:formatCode>
                <c:ptCount val="8"/>
                <c:pt idx="0">
                  <c:v>88</c:v>
                </c:pt>
                <c:pt idx="1">
                  <c:v>93</c:v>
                </c:pt>
                <c:pt idx="2">
                  <c:v>49</c:v>
                </c:pt>
                <c:pt idx="3">
                  <c:v>83</c:v>
                </c:pt>
                <c:pt idx="4">
                  <c:v>85</c:v>
                </c:pt>
                <c:pt idx="5">
                  <c:v>61</c:v>
                </c:pt>
                <c:pt idx="6">
                  <c:v>81</c:v>
                </c:pt>
                <c:pt idx="7">
                  <c:v>91</c:v>
                </c:pt>
              </c:numCache>
            </c:numRef>
          </c:val>
          <c:extLst>
            <c:ext xmlns:c16="http://schemas.microsoft.com/office/drawing/2014/chart" uri="{C3380CC4-5D6E-409C-BE32-E72D297353CC}">
              <c16:uniqueId val="{00000000-FDB1-4E04-BE95-2C65CE92B617}"/>
            </c:ext>
          </c:extLst>
        </c:ser>
        <c:ser>
          <c:idx val="1"/>
          <c:order val="1"/>
          <c:tx>
            <c:strRef>
              <c:f>'naasten%'!$F$51</c:f>
              <c:strCache>
                <c:ptCount val="1"/>
                <c:pt idx="0">
                  <c:v>aantal (n) dat niet herkent</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'naasten%'!$C$52:$D$59</c:f>
              <c:multiLvlStrCache>
                <c:ptCount val="8"/>
                <c:lvl>
                  <c:pt idx="0">
                    <c:v>moeite multitasken</c:v>
                  </c:pt>
                  <c:pt idx="1">
                    <c:v>startproblemen: het valt stil</c:v>
                  </c:pt>
                  <c:pt idx="2">
                    <c:v>de weg kwijt zijn</c:v>
                  </c:pt>
                  <c:pt idx="3">
                    <c:v>vergeetachtigheid</c:v>
                  </c:pt>
                  <c:pt idx="4">
                    <c:v>woordvindingsproblemen</c:v>
                  </c:pt>
                  <c:pt idx="5">
                    <c:v>haperend besef van tijd</c:v>
                  </c:pt>
                  <c:pt idx="6">
                    <c:v>concentratieproblemen</c:v>
                  </c:pt>
                  <c:pt idx="7">
                    <c:v>filterproblemen</c:v>
                  </c:pt>
                </c:lvl>
                <c:lvl>
                  <c:pt idx="0">
                    <c:v>plannen</c:v>
                  </c:pt>
                  <c:pt idx="2">
                    <c:v>herinneren</c:v>
                  </c:pt>
                  <c:pt idx="6">
                    <c:v>waarnemen</c:v>
                  </c:pt>
                </c:lvl>
              </c:multiLvlStrCache>
            </c:multiLvlStrRef>
          </c:cat>
          <c:val>
            <c:numRef>
              <c:f>'naasten%'!$F$52:$F$59</c:f>
              <c:numCache>
                <c:formatCode>0</c:formatCode>
                <c:ptCount val="8"/>
                <c:pt idx="0">
                  <c:v>23</c:v>
                </c:pt>
                <c:pt idx="1">
                  <c:v>27</c:v>
                </c:pt>
                <c:pt idx="2">
                  <c:v>64</c:v>
                </c:pt>
                <c:pt idx="3">
                  <c:v>30</c:v>
                </c:pt>
                <c:pt idx="4">
                  <c:v>29</c:v>
                </c:pt>
                <c:pt idx="5">
                  <c:v>58</c:v>
                </c:pt>
                <c:pt idx="6">
                  <c:v>41</c:v>
                </c:pt>
                <c:pt idx="7">
                  <c:v>32</c:v>
                </c:pt>
              </c:numCache>
            </c:numRef>
          </c:val>
          <c:extLst>
            <c:ext xmlns:c16="http://schemas.microsoft.com/office/drawing/2014/chart" uri="{C3380CC4-5D6E-409C-BE32-E72D297353CC}">
              <c16:uniqueId val="{00000001-FDB1-4E04-BE95-2C65CE92B617}"/>
            </c:ext>
          </c:extLst>
        </c:ser>
        <c:dLbls>
          <c:showLegendKey val="0"/>
          <c:showVal val="0"/>
          <c:showCatName val="0"/>
          <c:showSerName val="0"/>
          <c:showPercent val="0"/>
          <c:showBubbleSize val="0"/>
        </c:dLbls>
        <c:gapWidth val="150"/>
        <c:overlap val="100"/>
        <c:axId val="772389392"/>
        <c:axId val="772390048"/>
      </c:barChart>
      <c:catAx>
        <c:axId val="7723893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nl-NL"/>
          </a:p>
        </c:txPr>
        <c:crossAx val="772390048"/>
        <c:crosses val="autoZero"/>
        <c:auto val="1"/>
        <c:lblAlgn val="ctr"/>
        <c:lblOffset val="100"/>
        <c:noMultiLvlLbl val="0"/>
      </c:catAx>
      <c:valAx>
        <c:axId val="772390048"/>
        <c:scaling>
          <c:orientation val="minMax"/>
        </c:scaling>
        <c:delete val="0"/>
        <c:axPos val="b"/>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772389392"/>
        <c:crosses val="autoZero"/>
        <c:crossBetween val="between"/>
      </c:valAx>
      <c:spPr>
        <a:noFill/>
        <a:ln>
          <a:noFill/>
        </a:ln>
        <a:effectLst/>
      </c:spPr>
    </c:plotArea>
    <c:legend>
      <c:legendPos val="b"/>
      <c:layout>
        <c:manualLayout>
          <c:xMode val="edge"/>
          <c:yMode val="edge"/>
          <c:x val="0.24319777767467352"/>
          <c:y val="0.94053530700855725"/>
          <c:w val="0.67954369830993078"/>
          <c:h val="3.620075359538850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AB0FB8-391D-4E4B-BD8E-C004324A38D0}" type="datetimeFigureOut">
              <a:rPr lang="nl-NL" smtClean="0"/>
              <a:t>29-11-2024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E87128-1BBD-DF46-A2B4-4D13FBE8CC83}" type="slidenum">
              <a:rPr lang="nl-NL" smtClean="0"/>
              <a:t>‹nr.›</a:t>
            </a:fld>
            <a:endParaRPr lang="nl-NL"/>
          </a:p>
        </p:txBody>
      </p:sp>
    </p:spTree>
    <p:extLst>
      <p:ext uri="{BB962C8B-B14F-4D97-AF65-F5344CB8AC3E}">
        <p14:creationId xmlns:p14="http://schemas.microsoft.com/office/powerpoint/2010/main" val="2183614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AE87128-1BBD-DF46-A2B4-4D13FBE8CC83}" type="slidenum">
              <a:rPr lang="nl-NL" smtClean="0"/>
              <a:t>1</a:t>
            </a:fld>
            <a:endParaRPr lang="nl-NL"/>
          </a:p>
        </p:txBody>
      </p:sp>
    </p:spTree>
    <p:extLst>
      <p:ext uri="{BB962C8B-B14F-4D97-AF65-F5344CB8AC3E}">
        <p14:creationId xmlns:p14="http://schemas.microsoft.com/office/powerpoint/2010/main" val="796640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500"/>
              </a:lnSpc>
            </a:pP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nl-NL" dirty="0"/>
          </a:p>
        </p:txBody>
      </p:sp>
      <p:sp>
        <p:nvSpPr>
          <p:cNvPr id="4" name="Tijdelijke aanduiding voor dianummer 3"/>
          <p:cNvSpPr>
            <a:spLocks noGrp="1"/>
          </p:cNvSpPr>
          <p:nvPr>
            <p:ph type="sldNum" sz="quarter" idx="5"/>
          </p:nvPr>
        </p:nvSpPr>
        <p:spPr/>
        <p:txBody>
          <a:bodyPr/>
          <a:lstStyle/>
          <a:p>
            <a:fld id="{AAE87128-1BBD-DF46-A2B4-4D13FBE8CC83}" type="slidenum">
              <a:rPr lang="nl-NL" smtClean="0"/>
              <a:t>11</a:t>
            </a:fld>
            <a:endParaRPr lang="nl-NL"/>
          </a:p>
        </p:txBody>
      </p:sp>
    </p:spTree>
    <p:extLst>
      <p:ext uri="{BB962C8B-B14F-4D97-AF65-F5344CB8AC3E}">
        <p14:creationId xmlns:p14="http://schemas.microsoft.com/office/powerpoint/2010/main" val="3560868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AE87128-1BBD-DF46-A2B4-4D13FBE8CC83}" type="slidenum">
              <a:rPr lang="nl-NL" smtClean="0"/>
              <a:t>12</a:t>
            </a:fld>
            <a:endParaRPr lang="nl-NL"/>
          </a:p>
        </p:txBody>
      </p:sp>
    </p:spTree>
    <p:extLst>
      <p:ext uri="{BB962C8B-B14F-4D97-AF65-F5344CB8AC3E}">
        <p14:creationId xmlns:p14="http://schemas.microsoft.com/office/powerpoint/2010/main" val="960682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E804010-15B1-435D-87C6-971F7DE8AC2D}" type="slidenum">
              <a:rPr lang="nl-NL" smtClean="0"/>
              <a:pPr/>
              <a:t>13</a:t>
            </a:fld>
            <a:endParaRPr lang="nl-NL"/>
          </a:p>
        </p:txBody>
      </p:sp>
    </p:spTree>
    <p:extLst>
      <p:ext uri="{BB962C8B-B14F-4D97-AF65-F5344CB8AC3E}">
        <p14:creationId xmlns:p14="http://schemas.microsoft.com/office/powerpoint/2010/main" val="4160718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AE87128-1BBD-DF46-A2B4-4D13FBE8CC83}" type="slidenum">
              <a:rPr lang="nl-NL" smtClean="0"/>
              <a:t>14</a:t>
            </a:fld>
            <a:endParaRPr lang="nl-NL"/>
          </a:p>
        </p:txBody>
      </p:sp>
    </p:spTree>
    <p:extLst>
      <p:ext uri="{BB962C8B-B14F-4D97-AF65-F5344CB8AC3E}">
        <p14:creationId xmlns:p14="http://schemas.microsoft.com/office/powerpoint/2010/main" val="1360358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sym typeface="Wingdings" pitchFamily="2" charset="2"/>
            </a:endParaRPr>
          </a:p>
          <a:p>
            <a:endParaRPr lang="nl-NL" dirty="0">
              <a:sym typeface="Wingdings" pitchFamily="2" charset="2"/>
            </a:endParaRPr>
          </a:p>
          <a:p>
            <a:endParaRPr lang="nl-NL" dirty="0"/>
          </a:p>
        </p:txBody>
      </p:sp>
      <p:sp>
        <p:nvSpPr>
          <p:cNvPr id="4" name="Tijdelijke aanduiding voor dianummer 3"/>
          <p:cNvSpPr>
            <a:spLocks noGrp="1"/>
          </p:cNvSpPr>
          <p:nvPr>
            <p:ph type="sldNum" sz="quarter" idx="5"/>
          </p:nvPr>
        </p:nvSpPr>
        <p:spPr/>
        <p:txBody>
          <a:bodyPr/>
          <a:lstStyle/>
          <a:p>
            <a:fld id="{AAE87128-1BBD-DF46-A2B4-4D13FBE8CC83}" type="slidenum">
              <a:rPr lang="nl-NL" smtClean="0"/>
              <a:t>15</a:t>
            </a:fld>
            <a:endParaRPr lang="nl-NL"/>
          </a:p>
        </p:txBody>
      </p:sp>
    </p:spTree>
    <p:extLst>
      <p:ext uri="{BB962C8B-B14F-4D97-AF65-F5344CB8AC3E}">
        <p14:creationId xmlns:p14="http://schemas.microsoft.com/office/powerpoint/2010/main" val="913541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AE87128-1BBD-DF46-A2B4-4D13FBE8CC83}" type="slidenum">
              <a:rPr lang="nl-NL" smtClean="0"/>
              <a:t>16</a:t>
            </a:fld>
            <a:endParaRPr lang="nl-NL"/>
          </a:p>
        </p:txBody>
      </p:sp>
    </p:spTree>
    <p:extLst>
      <p:ext uri="{BB962C8B-B14F-4D97-AF65-F5344CB8AC3E}">
        <p14:creationId xmlns:p14="http://schemas.microsoft.com/office/powerpoint/2010/main" val="2670579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AE87128-1BBD-DF46-A2B4-4D13FBE8CC83}" type="slidenum">
              <a:rPr lang="nl-NL" smtClean="0"/>
              <a:t>2</a:t>
            </a:fld>
            <a:endParaRPr lang="nl-NL"/>
          </a:p>
        </p:txBody>
      </p:sp>
    </p:spTree>
    <p:extLst>
      <p:ext uri="{BB962C8B-B14F-4D97-AF65-F5344CB8AC3E}">
        <p14:creationId xmlns:p14="http://schemas.microsoft.com/office/powerpoint/2010/main" val="2121624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500"/>
              </a:lnSpc>
            </a:pPr>
            <a:endParaRPr lang="nl-NL" dirty="0"/>
          </a:p>
        </p:txBody>
      </p:sp>
      <p:sp>
        <p:nvSpPr>
          <p:cNvPr id="4" name="Tijdelijke aanduiding voor dianummer 3"/>
          <p:cNvSpPr>
            <a:spLocks noGrp="1"/>
          </p:cNvSpPr>
          <p:nvPr>
            <p:ph type="sldNum" sz="quarter" idx="5"/>
          </p:nvPr>
        </p:nvSpPr>
        <p:spPr/>
        <p:txBody>
          <a:bodyPr/>
          <a:lstStyle/>
          <a:p>
            <a:fld id="{AAE87128-1BBD-DF46-A2B4-4D13FBE8CC83}" type="slidenum">
              <a:rPr lang="nl-NL" smtClean="0"/>
              <a:t>3</a:t>
            </a:fld>
            <a:endParaRPr lang="nl-NL"/>
          </a:p>
        </p:txBody>
      </p:sp>
    </p:spTree>
    <p:extLst>
      <p:ext uri="{BB962C8B-B14F-4D97-AF65-F5344CB8AC3E}">
        <p14:creationId xmlns:p14="http://schemas.microsoft.com/office/powerpoint/2010/main" val="2816616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AE87128-1BBD-DF46-A2B4-4D13FBE8CC83}" type="slidenum">
              <a:rPr lang="nl-NL" smtClean="0"/>
              <a:t>4</a:t>
            </a:fld>
            <a:endParaRPr lang="nl-NL"/>
          </a:p>
        </p:txBody>
      </p:sp>
    </p:spTree>
    <p:extLst>
      <p:ext uri="{BB962C8B-B14F-4D97-AF65-F5344CB8AC3E}">
        <p14:creationId xmlns:p14="http://schemas.microsoft.com/office/powerpoint/2010/main" val="3601304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500"/>
              </a:lnSpc>
            </a:pP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AAE87128-1BBD-DF46-A2B4-4D13FBE8CC83}" type="slidenum">
              <a:rPr lang="nl-NL" smtClean="0"/>
              <a:t>5</a:t>
            </a:fld>
            <a:endParaRPr lang="nl-NL"/>
          </a:p>
        </p:txBody>
      </p:sp>
    </p:spTree>
    <p:extLst>
      <p:ext uri="{BB962C8B-B14F-4D97-AF65-F5344CB8AC3E}">
        <p14:creationId xmlns:p14="http://schemas.microsoft.com/office/powerpoint/2010/main" val="4261840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500"/>
              </a:lnSpc>
            </a:pP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nl-NL" dirty="0"/>
          </a:p>
        </p:txBody>
      </p:sp>
      <p:sp>
        <p:nvSpPr>
          <p:cNvPr id="4" name="Tijdelijke aanduiding voor dianummer 3"/>
          <p:cNvSpPr>
            <a:spLocks noGrp="1"/>
          </p:cNvSpPr>
          <p:nvPr>
            <p:ph type="sldNum" sz="quarter" idx="5"/>
          </p:nvPr>
        </p:nvSpPr>
        <p:spPr/>
        <p:txBody>
          <a:bodyPr/>
          <a:lstStyle/>
          <a:p>
            <a:fld id="{AAE87128-1BBD-DF46-A2B4-4D13FBE8CC83}" type="slidenum">
              <a:rPr lang="nl-NL" smtClean="0"/>
              <a:t>6</a:t>
            </a:fld>
            <a:endParaRPr lang="nl-NL"/>
          </a:p>
        </p:txBody>
      </p:sp>
    </p:spTree>
    <p:extLst>
      <p:ext uri="{BB962C8B-B14F-4D97-AF65-F5344CB8AC3E}">
        <p14:creationId xmlns:p14="http://schemas.microsoft.com/office/powerpoint/2010/main" val="3342163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AE87128-1BBD-DF46-A2B4-4D13FBE8CC83}" type="slidenum">
              <a:rPr lang="nl-NL" smtClean="0"/>
              <a:t>8</a:t>
            </a:fld>
            <a:endParaRPr lang="nl-NL"/>
          </a:p>
        </p:txBody>
      </p:sp>
    </p:spTree>
    <p:extLst>
      <p:ext uri="{BB962C8B-B14F-4D97-AF65-F5344CB8AC3E}">
        <p14:creationId xmlns:p14="http://schemas.microsoft.com/office/powerpoint/2010/main" val="2256178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AE87128-1BBD-DF46-A2B4-4D13FBE8CC83}" type="slidenum">
              <a:rPr lang="nl-NL" smtClean="0"/>
              <a:t>9</a:t>
            </a:fld>
            <a:endParaRPr lang="nl-NL"/>
          </a:p>
        </p:txBody>
      </p:sp>
    </p:spTree>
    <p:extLst>
      <p:ext uri="{BB962C8B-B14F-4D97-AF65-F5344CB8AC3E}">
        <p14:creationId xmlns:p14="http://schemas.microsoft.com/office/powerpoint/2010/main" val="1203789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500"/>
              </a:lnSpc>
            </a:pP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AAE87128-1BBD-DF46-A2B4-4D13FBE8CC83}" type="slidenum">
              <a:rPr lang="nl-NL" smtClean="0"/>
              <a:t>10</a:t>
            </a:fld>
            <a:endParaRPr lang="nl-NL"/>
          </a:p>
        </p:txBody>
      </p:sp>
    </p:spTree>
    <p:extLst>
      <p:ext uri="{BB962C8B-B14F-4D97-AF65-F5344CB8AC3E}">
        <p14:creationId xmlns:p14="http://schemas.microsoft.com/office/powerpoint/2010/main" val="3037442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9978F7-0E61-81CE-74FA-5E91E6F8EAE5}"/>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85C2CAE4-D6A5-2C5B-0318-7680D926D7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0A09BB6-30CE-2B15-3B7B-984889D72321}"/>
              </a:ext>
            </a:extLst>
          </p:cNvPr>
          <p:cNvSpPr>
            <a:spLocks noGrp="1"/>
          </p:cNvSpPr>
          <p:nvPr>
            <p:ph type="dt" sz="half" idx="10"/>
          </p:nvPr>
        </p:nvSpPr>
        <p:spPr/>
        <p:txBody>
          <a:bodyPr/>
          <a:lstStyle/>
          <a:p>
            <a:fld id="{24F2F287-41BC-D04A-A779-239B0F55EAED}" type="datetimeFigureOut">
              <a:rPr lang="nl-NL" smtClean="0"/>
              <a:t>29-11-2024</a:t>
            </a:fld>
            <a:endParaRPr lang="nl-NL"/>
          </a:p>
        </p:txBody>
      </p:sp>
      <p:sp>
        <p:nvSpPr>
          <p:cNvPr id="5" name="Tijdelijke aanduiding voor voettekst 4">
            <a:extLst>
              <a:ext uri="{FF2B5EF4-FFF2-40B4-BE49-F238E27FC236}">
                <a16:creationId xmlns:a16="http://schemas.microsoft.com/office/drawing/2014/main" id="{E0CDF989-634E-53E2-59FB-02557C3C527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2F91DA3-8B80-2BF1-03AF-ED3DFDDA65F8}"/>
              </a:ext>
            </a:extLst>
          </p:cNvPr>
          <p:cNvSpPr>
            <a:spLocks noGrp="1"/>
          </p:cNvSpPr>
          <p:nvPr>
            <p:ph type="sldNum" sz="quarter" idx="12"/>
          </p:nvPr>
        </p:nvSpPr>
        <p:spPr/>
        <p:txBody>
          <a:bodyPr/>
          <a:lstStyle/>
          <a:p>
            <a:fld id="{1D842743-1557-5148-86E0-81D9183CCC71}" type="slidenum">
              <a:rPr lang="nl-NL" smtClean="0"/>
              <a:t>‹nr.›</a:t>
            </a:fld>
            <a:endParaRPr lang="nl-NL"/>
          </a:p>
        </p:txBody>
      </p:sp>
    </p:spTree>
    <p:extLst>
      <p:ext uri="{BB962C8B-B14F-4D97-AF65-F5344CB8AC3E}">
        <p14:creationId xmlns:p14="http://schemas.microsoft.com/office/powerpoint/2010/main" val="233592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D78740-2AFC-81DC-8E1B-984A84146886}"/>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36392AE2-CAF3-98CB-2181-C116262263B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56137E2-9E1F-1550-9A87-66D8F24E02CD}"/>
              </a:ext>
            </a:extLst>
          </p:cNvPr>
          <p:cNvSpPr>
            <a:spLocks noGrp="1"/>
          </p:cNvSpPr>
          <p:nvPr>
            <p:ph type="dt" sz="half" idx="10"/>
          </p:nvPr>
        </p:nvSpPr>
        <p:spPr/>
        <p:txBody>
          <a:bodyPr/>
          <a:lstStyle/>
          <a:p>
            <a:fld id="{24F2F287-41BC-D04A-A779-239B0F55EAED}" type="datetimeFigureOut">
              <a:rPr lang="nl-NL" smtClean="0"/>
              <a:t>29-11-2024</a:t>
            </a:fld>
            <a:endParaRPr lang="nl-NL"/>
          </a:p>
        </p:txBody>
      </p:sp>
      <p:sp>
        <p:nvSpPr>
          <p:cNvPr id="5" name="Tijdelijke aanduiding voor voettekst 4">
            <a:extLst>
              <a:ext uri="{FF2B5EF4-FFF2-40B4-BE49-F238E27FC236}">
                <a16:creationId xmlns:a16="http://schemas.microsoft.com/office/drawing/2014/main" id="{F8727EB2-081C-1A6F-DAE8-60C737A8CB8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E4F8A90-BCB0-9A6D-8767-3AD45A626C36}"/>
              </a:ext>
            </a:extLst>
          </p:cNvPr>
          <p:cNvSpPr>
            <a:spLocks noGrp="1"/>
          </p:cNvSpPr>
          <p:nvPr>
            <p:ph type="sldNum" sz="quarter" idx="12"/>
          </p:nvPr>
        </p:nvSpPr>
        <p:spPr/>
        <p:txBody>
          <a:bodyPr/>
          <a:lstStyle/>
          <a:p>
            <a:fld id="{1D842743-1557-5148-86E0-81D9183CCC71}" type="slidenum">
              <a:rPr lang="nl-NL" smtClean="0"/>
              <a:t>‹nr.›</a:t>
            </a:fld>
            <a:endParaRPr lang="nl-NL"/>
          </a:p>
        </p:txBody>
      </p:sp>
    </p:spTree>
    <p:extLst>
      <p:ext uri="{BB962C8B-B14F-4D97-AF65-F5344CB8AC3E}">
        <p14:creationId xmlns:p14="http://schemas.microsoft.com/office/powerpoint/2010/main" val="2016765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868B785-4182-CC27-03F1-A50F0AAD344A}"/>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D29414AF-FD90-0E1A-F3C8-A433677565B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AAFCCD0-8B60-5023-DEA5-887DE6D48E10}"/>
              </a:ext>
            </a:extLst>
          </p:cNvPr>
          <p:cNvSpPr>
            <a:spLocks noGrp="1"/>
          </p:cNvSpPr>
          <p:nvPr>
            <p:ph type="dt" sz="half" idx="10"/>
          </p:nvPr>
        </p:nvSpPr>
        <p:spPr/>
        <p:txBody>
          <a:bodyPr/>
          <a:lstStyle/>
          <a:p>
            <a:fld id="{24F2F287-41BC-D04A-A779-239B0F55EAED}" type="datetimeFigureOut">
              <a:rPr lang="nl-NL" smtClean="0"/>
              <a:t>29-11-2024</a:t>
            </a:fld>
            <a:endParaRPr lang="nl-NL"/>
          </a:p>
        </p:txBody>
      </p:sp>
      <p:sp>
        <p:nvSpPr>
          <p:cNvPr id="5" name="Tijdelijke aanduiding voor voettekst 4">
            <a:extLst>
              <a:ext uri="{FF2B5EF4-FFF2-40B4-BE49-F238E27FC236}">
                <a16:creationId xmlns:a16="http://schemas.microsoft.com/office/drawing/2014/main" id="{6EB06236-2F8E-BE26-43E9-229AB0D86CC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C6EB406-E1EC-A881-0FF0-544763F7762B}"/>
              </a:ext>
            </a:extLst>
          </p:cNvPr>
          <p:cNvSpPr>
            <a:spLocks noGrp="1"/>
          </p:cNvSpPr>
          <p:nvPr>
            <p:ph type="sldNum" sz="quarter" idx="12"/>
          </p:nvPr>
        </p:nvSpPr>
        <p:spPr/>
        <p:txBody>
          <a:bodyPr/>
          <a:lstStyle/>
          <a:p>
            <a:fld id="{1D842743-1557-5148-86E0-81D9183CCC71}" type="slidenum">
              <a:rPr lang="nl-NL" smtClean="0"/>
              <a:t>‹nr.›</a:t>
            </a:fld>
            <a:endParaRPr lang="nl-NL"/>
          </a:p>
        </p:txBody>
      </p:sp>
    </p:spTree>
    <p:extLst>
      <p:ext uri="{BB962C8B-B14F-4D97-AF65-F5344CB8AC3E}">
        <p14:creationId xmlns:p14="http://schemas.microsoft.com/office/powerpoint/2010/main" val="845790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135913-F97C-4DEF-8C96-E7E26D9456A5}"/>
              </a:ext>
            </a:extLst>
          </p:cNvPr>
          <p:cNvSpPr>
            <a:spLocks noGrp="1"/>
          </p:cNvSpPr>
          <p:nvPr>
            <p:ph type="title"/>
          </p:nvPr>
        </p:nvSpPr>
        <p:spPr>
          <a:xfrm>
            <a:off x="838200" y="365127"/>
            <a:ext cx="10515600" cy="1325563"/>
          </a:xfrm>
          <a:prstGeom prst="rect">
            <a:avLst/>
          </a:prstGeom>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E5ADFE6-E775-4EA5-B264-6869AFA9D904}"/>
              </a:ext>
            </a:extLst>
          </p:cNvPr>
          <p:cNvSpPr>
            <a:spLocks noGrp="1"/>
          </p:cNvSpPr>
          <p:nvPr>
            <p:ph type="dt" sz="half" idx="10"/>
          </p:nvPr>
        </p:nvSpPr>
        <p:spPr/>
        <p:txBody>
          <a:bodyPr/>
          <a:lstStyle/>
          <a:p>
            <a:fld id="{F3F464DF-42AC-A644-BE41-569162116E76}" type="datetimeFigureOut">
              <a:rPr lang="nl-NL" smtClean="0"/>
              <a:t>29-11-2024</a:t>
            </a:fld>
            <a:endParaRPr lang="nl-NL"/>
          </a:p>
        </p:txBody>
      </p:sp>
      <p:sp>
        <p:nvSpPr>
          <p:cNvPr id="4" name="Tijdelijke aanduiding voor dianummer 3">
            <a:extLst>
              <a:ext uri="{FF2B5EF4-FFF2-40B4-BE49-F238E27FC236}">
                <a16:creationId xmlns:a16="http://schemas.microsoft.com/office/drawing/2014/main" id="{40EE0ED7-CA75-4EE2-877B-592E57DF0531}"/>
              </a:ext>
            </a:extLst>
          </p:cNvPr>
          <p:cNvSpPr>
            <a:spLocks noGrp="1"/>
          </p:cNvSpPr>
          <p:nvPr>
            <p:ph type="sldNum" sz="quarter" idx="11"/>
          </p:nvPr>
        </p:nvSpPr>
        <p:spPr/>
        <p:txBody>
          <a:bodyPr/>
          <a:lstStyle/>
          <a:p>
            <a:fld id="{4CD5F22D-7A23-DF44-9B44-2270EF1087BC}" type="slidenum">
              <a:rPr lang="nl-NL" smtClean="0"/>
              <a:t>‹nr.›</a:t>
            </a:fld>
            <a:endParaRPr lang="nl-NL"/>
          </a:p>
        </p:txBody>
      </p:sp>
    </p:spTree>
    <p:extLst>
      <p:ext uri="{BB962C8B-B14F-4D97-AF65-F5344CB8AC3E}">
        <p14:creationId xmlns:p14="http://schemas.microsoft.com/office/powerpoint/2010/main" val="863035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6ECAEA-20CF-45C7-22A7-D7A2AE1E2D2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564EAB0-44B8-4C0C-B716-0A0A952ACBB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2965561-E3E7-B595-5C9E-238F313C0255}"/>
              </a:ext>
            </a:extLst>
          </p:cNvPr>
          <p:cNvSpPr>
            <a:spLocks noGrp="1"/>
          </p:cNvSpPr>
          <p:nvPr>
            <p:ph type="dt" sz="half" idx="10"/>
          </p:nvPr>
        </p:nvSpPr>
        <p:spPr/>
        <p:txBody>
          <a:bodyPr/>
          <a:lstStyle/>
          <a:p>
            <a:fld id="{24F2F287-41BC-D04A-A779-239B0F55EAED}" type="datetimeFigureOut">
              <a:rPr lang="nl-NL" smtClean="0"/>
              <a:t>29-11-2024</a:t>
            </a:fld>
            <a:endParaRPr lang="nl-NL"/>
          </a:p>
        </p:txBody>
      </p:sp>
      <p:sp>
        <p:nvSpPr>
          <p:cNvPr id="5" name="Tijdelijke aanduiding voor voettekst 4">
            <a:extLst>
              <a:ext uri="{FF2B5EF4-FFF2-40B4-BE49-F238E27FC236}">
                <a16:creationId xmlns:a16="http://schemas.microsoft.com/office/drawing/2014/main" id="{846F1E37-5413-66E3-ECC6-6CE81577E5D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E5D46D2-EFC4-5555-5CF7-22C49410E94F}"/>
              </a:ext>
            </a:extLst>
          </p:cNvPr>
          <p:cNvSpPr>
            <a:spLocks noGrp="1"/>
          </p:cNvSpPr>
          <p:nvPr>
            <p:ph type="sldNum" sz="quarter" idx="12"/>
          </p:nvPr>
        </p:nvSpPr>
        <p:spPr/>
        <p:txBody>
          <a:bodyPr/>
          <a:lstStyle/>
          <a:p>
            <a:fld id="{1D842743-1557-5148-86E0-81D9183CCC71}" type="slidenum">
              <a:rPr lang="nl-NL" smtClean="0"/>
              <a:t>‹nr.›</a:t>
            </a:fld>
            <a:endParaRPr lang="nl-NL"/>
          </a:p>
        </p:txBody>
      </p:sp>
    </p:spTree>
    <p:extLst>
      <p:ext uri="{BB962C8B-B14F-4D97-AF65-F5344CB8AC3E}">
        <p14:creationId xmlns:p14="http://schemas.microsoft.com/office/powerpoint/2010/main" val="1783740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2C4572-AE8E-A36C-EDBD-2B83B03B99C7}"/>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4B6295C-9BC1-B403-F8DE-45EFD1B6DE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9388D0A-5B56-88EF-6805-375EEC1C1D1F}"/>
              </a:ext>
            </a:extLst>
          </p:cNvPr>
          <p:cNvSpPr>
            <a:spLocks noGrp="1"/>
          </p:cNvSpPr>
          <p:nvPr>
            <p:ph type="dt" sz="half" idx="10"/>
          </p:nvPr>
        </p:nvSpPr>
        <p:spPr/>
        <p:txBody>
          <a:bodyPr/>
          <a:lstStyle/>
          <a:p>
            <a:fld id="{24F2F287-41BC-D04A-A779-239B0F55EAED}" type="datetimeFigureOut">
              <a:rPr lang="nl-NL" smtClean="0"/>
              <a:t>29-11-2024</a:t>
            </a:fld>
            <a:endParaRPr lang="nl-NL"/>
          </a:p>
        </p:txBody>
      </p:sp>
      <p:sp>
        <p:nvSpPr>
          <p:cNvPr id="5" name="Tijdelijke aanduiding voor voettekst 4">
            <a:extLst>
              <a:ext uri="{FF2B5EF4-FFF2-40B4-BE49-F238E27FC236}">
                <a16:creationId xmlns:a16="http://schemas.microsoft.com/office/drawing/2014/main" id="{07C12CEC-59AD-BF8B-2582-E37766AAE0C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9C227AF-5476-D984-7994-C590665864D6}"/>
              </a:ext>
            </a:extLst>
          </p:cNvPr>
          <p:cNvSpPr>
            <a:spLocks noGrp="1"/>
          </p:cNvSpPr>
          <p:nvPr>
            <p:ph type="sldNum" sz="quarter" idx="12"/>
          </p:nvPr>
        </p:nvSpPr>
        <p:spPr/>
        <p:txBody>
          <a:bodyPr/>
          <a:lstStyle/>
          <a:p>
            <a:fld id="{1D842743-1557-5148-86E0-81D9183CCC71}" type="slidenum">
              <a:rPr lang="nl-NL" smtClean="0"/>
              <a:t>‹nr.›</a:t>
            </a:fld>
            <a:endParaRPr lang="nl-NL"/>
          </a:p>
        </p:txBody>
      </p:sp>
    </p:spTree>
    <p:extLst>
      <p:ext uri="{BB962C8B-B14F-4D97-AF65-F5344CB8AC3E}">
        <p14:creationId xmlns:p14="http://schemas.microsoft.com/office/powerpoint/2010/main" val="3983331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1EBAB-E9F2-8568-56EA-7DC7FC00B04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CA8C2C6-75FE-7862-D12F-20B439F95D3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BD7D343-F0E3-7EA6-CD4D-E9823DC1A9D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8174B4E4-0944-2CFE-BD5E-05DE242683D5}"/>
              </a:ext>
            </a:extLst>
          </p:cNvPr>
          <p:cNvSpPr>
            <a:spLocks noGrp="1"/>
          </p:cNvSpPr>
          <p:nvPr>
            <p:ph type="dt" sz="half" idx="10"/>
          </p:nvPr>
        </p:nvSpPr>
        <p:spPr/>
        <p:txBody>
          <a:bodyPr/>
          <a:lstStyle/>
          <a:p>
            <a:fld id="{24F2F287-41BC-D04A-A779-239B0F55EAED}" type="datetimeFigureOut">
              <a:rPr lang="nl-NL" smtClean="0"/>
              <a:t>29-11-2024</a:t>
            </a:fld>
            <a:endParaRPr lang="nl-NL"/>
          </a:p>
        </p:txBody>
      </p:sp>
      <p:sp>
        <p:nvSpPr>
          <p:cNvPr id="6" name="Tijdelijke aanduiding voor voettekst 5">
            <a:extLst>
              <a:ext uri="{FF2B5EF4-FFF2-40B4-BE49-F238E27FC236}">
                <a16:creationId xmlns:a16="http://schemas.microsoft.com/office/drawing/2014/main" id="{A500B0A4-1408-2308-82E3-830CDA769E8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E26E460-9CFC-02AD-0D05-45E868716DAD}"/>
              </a:ext>
            </a:extLst>
          </p:cNvPr>
          <p:cNvSpPr>
            <a:spLocks noGrp="1"/>
          </p:cNvSpPr>
          <p:nvPr>
            <p:ph type="sldNum" sz="quarter" idx="12"/>
          </p:nvPr>
        </p:nvSpPr>
        <p:spPr/>
        <p:txBody>
          <a:bodyPr/>
          <a:lstStyle/>
          <a:p>
            <a:fld id="{1D842743-1557-5148-86E0-81D9183CCC71}" type="slidenum">
              <a:rPr lang="nl-NL" smtClean="0"/>
              <a:t>‹nr.›</a:t>
            </a:fld>
            <a:endParaRPr lang="nl-NL"/>
          </a:p>
        </p:txBody>
      </p:sp>
    </p:spTree>
    <p:extLst>
      <p:ext uri="{BB962C8B-B14F-4D97-AF65-F5344CB8AC3E}">
        <p14:creationId xmlns:p14="http://schemas.microsoft.com/office/powerpoint/2010/main" val="1246614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26D469-8C4B-961B-5F23-24CBFAF67D5E}"/>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DBA13B54-BE47-5536-A33A-C6D82321AB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3BDA518-9E5D-8109-EDD6-118F9D16000E}"/>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C8FED91F-F84A-4710-EF0D-9103143609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FA291E19-9017-98E9-F022-E05B273E32BC}"/>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FEF26638-30AF-D9CF-142A-E563DE4E983B}"/>
              </a:ext>
            </a:extLst>
          </p:cNvPr>
          <p:cNvSpPr>
            <a:spLocks noGrp="1"/>
          </p:cNvSpPr>
          <p:nvPr>
            <p:ph type="dt" sz="half" idx="10"/>
          </p:nvPr>
        </p:nvSpPr>
        <p:spPr/>
        <p:txBody>
          <a:bodyPr/>
          <a:lstStyle/>
          <a:p>
            <a:fld id="{24F2F287-41BC-D04A-A779-239B0F55EAED}" type="datetimeFigureOut">
              <a:rPr lang="nl-NL" smtClean="0"/>
              <a:t>29-11-2024</a:t>
            </a:fld>
            <a:endParaRPr lang="nl-NL"/>
          </a:p>
        </p:txBody>
      </p:sp>
      <p:sp>
        <p:nvSpPr>
          <p:cNvPr id="8" name="Tijdelijke aanduiding voor voettekst 7">
            <a:extLst>
              <a:ext uri="{FF2B5EF4-FFF2-40B4-BE49-F238E27FC236}">
                <a16:creationId xmlns:a16="http://schemas.microsoft.com/office/drawing/2014/main" id="{CBAFCC3B-130A-E931-06DA-FAF4AEEBBE2A}"/>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A7FA00A7-7B1C-24AC-4919-3726DC6A5A27}"/>
              </a:ext>
            </a:extLst>
          </p:cNvPr>
          <p:cNvSpPr>
            <a:spLocks noGrp="1"/>
          </p:cNvSpPr>
          <p:nvPr>
            <p:ph type="sldNum" sz="quarter" idx="12"/>
          </p:nvPr>
        </p:nvSpPr>
        <p:spPr/>
        <p:txBody>
          <a:bodyPr/>
          <a:lstStyle/>
          <a:p>
            <a:fld id="{1D842743-1557-5148-86E0-81D9183CCC71}" type="slidenum">
              <a:rPr lang="nl-NL" smtClean="0"/>
              <a:t>‹nr.›</a:t>
            </a:fld>
            <a:endParaRPr lang="nl-NL"/>
          </a:p>
        </p:txBody>
      </p:sp>
    </p:spTree>
    <p:extLst>
      <p:ext uri="{BB962C8B-B14F-4D97-AF65-F5344CB8AC3E}">
        <p14:creationId xmlns:p14="http://schemas.microsoft.com/office/powerpoint/2010/main" val="3081479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8DA227-BC4A-E188-5E3A-7822CC8FA679}"/>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A3AC3AEB-D439-37DB-B386-3045DD088DBB}"/>
              </a:ext>
            </a:extLst>
          </p:cNvPr>
          <p:cNvSpPr>
            <a:spLocks noGrp="1"/>
          </p:cNvSpPr>
          <p:nvPr>
            <p:ph type="dt" sz="half" idx="10"/>
          </p:nvPr>
        </p:nvSpPr>
        <p:spPr/>
        <p:txBody>
          <a:bodyPr/>
          <a:lstStyle/>
          <a:p>
            <a:fld id="{24F2F287-41BC-D04A-A779-239B0F55EAED}" type="datetimeFigureOut">
              <a:rPr lang="nl-NL" smtClean="0"/>
              <a:t>29-11-2024</a:t>
            </a:fld>
            <a:endParaRPr lang="nl-NL"/>
          </a:p>
        </p:txBody>
      </p:sp>
      <p:sp>
        <p:nvSpPr>
          <p:cNvPr id="4" name="Tijdelijke aanduiding voor voettekst 3">
            <a:extLst>
              <a:ext uri="{FF2B5EF4-FFF2-40B4-BE49-F238E27FC236}">
                <a16:creationId xmlns:a16="http://schemas.microsoft.com/office/drawing/2014/main" id="{14A6F5A7-B245-F0A8-938D-B1188E81C05D}"/>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DCD3B46-38CB-537B-2D6B-B337E388A18B}"/>
              </a:ext>
            </a:extLst>
          </p:cNvPr>
          <p:cNvSpPr>
            <a:spLocks noGrp="1"/>
          </p:cNvSpPr>
          <p:nvPr>
            <p:ph type="sldNum" sz="quarter" idx="12"/>
          </p:nvPr>
        </p:nvSpPr>
        <p:spPr/>
        <p:txBody>
          <a:bodyPr/>
          <a:lstStyle/>
          <a:p>
            <a:fld id="{1D842743-1557-5148-86E0-81D9183CCC71}" type="slidenum">
              <a:rPr lang="nl-NL" smtClean="0"/>
              <a:t>‹nr.›</a:t>
            </a:fld>
            <a:endParaRPr lang="nl-NL"/>
          </a:p>
        </p:txBody>
      </p:sp>
    </p:spTree>
    <p:extLst>
      <p:ext uri="{BB962C8B-B14F-4D97-AF65-F5344CB8AC3E}">
        <p14:creationId xmlns:p14="http://schemas.microsoft.com/office/powerpoint/2010/main" val="1648926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FDA61E0-6A44-D659-A48F-097E9C502DC8}"/>
              </a:ext>
            </a:extLst>
          </p:cNvPr>
          <p:cNvSpPr>
            <a:spLocks noGrp="1"/>
          </p:cNvSpPr>
          <p:nvPr>
            <p:ph type="dt" sz="half" idx="10"/>
          </p:nvPr>
        </p:nvSpPr>
        <p:spPr/>
        <p:txBody>
          <a:bodyPr/>
          <a:lstStyle/>
          <a:p>
            <a:fld id="{24F2F287-41BC-D04A-A779-239B0F55EAED}" type="datetimeFigureOut">
              <a:rPr lang="nl-NL" smtClean="0"/>
              <a:t>29-11-2024</a:t>
            </a:fld>
            <a:endParaRPr lang="nl-NL"/>
          </a:p>
        </p:txBody>
      </p:sp>
      <p:sp>
        <p:nvSpPr>
          <p:cNvPr id="3" name="Tijdelijke aanduiding voor voettekst 2">
            <a:extLst>
              <a:ext uri="{FF2B5EF4-FFF2-40B4-BE49-F238E27FC236}">
                <a16:creationId xmlns:a16="http://schemas.microsoft.com/office/drawing/2014/main" id="{AEF0902D-D3CB-FE55-B440-D7788AC3ED48}"/>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D50E1825-E3C4-74FD-B91C-20ED501ABB15}"/>
              </a:ext>
            </a:extLst>
          </p:cNvPr>
          <p:cNvSpPr>
            <a:spLocks noGrp="1"/>
          </p:cNvSpPr>
          <p:nvPr>
            <p:ph type="sldNum" sz="quarter" idx="12"/>
          </p:nvPr>
        </p:nvSpPr>
        <p:spPr/>
        <p:txBody>
          <a:bodyPr/>
          <a:lstStyle/>
          <a:p>
            <a:fld id="{1D842743-1557-5148-86E0-81D9183CCC71}" type="slidenum">
              <a:rPr lang="nl-NL" smtClean="0"/>
              <a:t>‹nr.›</a:t>
            </a:fld>
            <a:endParaRPr lang="nl-NL"/>
          </a:p>
        </p:txBody>
      </p:sp>
    </p:spTree>
    <p:extLst>
      <p:ext uri="{BB962C8B-B14F-4D97-AF65-F5344CB8AC3E}">
        <p14:creationId xmlns:p14="http://schemas.microsoft.com/office/powerpoint/2010/main" val="460124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B4F645-6759-7225-09FB-91EB39128ED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D97C8E79-824E-E9A9-D355-F08523CD07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E87ECBFB-45F7-9339-48BC-825C512AC0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D839FD8-4533-EBEC-2CFC-03B8B5B6B085}"/>
              </a:ext>
            </a:extLst>
          </p:cNvPr>
          <p:cNvSpPr>
            <a:spLocks noGrp="1"/>
          </p:cNvSpPr>
          <p:nvPr>
            <p:ph type="dt" sz="half" idx="10"/>
          </p:nvPr>
        </p:nvSpPr>
        <p:spPr/>
        <p:txBody>
          <a:bodyPr/>
          <a:lstStyle/>
          <a:p>
            <a:fld id="{24F2F287-41BC-D04A-A779-239B0F55EAED}" type="datetimeFigureOut">
              <a:rPr lang="nl-NL" smtClean="0"/>
              <a:t>29-11-2024</a:t>
            </a:fld>
            <a:endParaRPr lang="nl-NL"/>
          </a:p>
        </p:txBody>
      </p:sp>
      <p:sp>
        <p:nvSpPr>
          <p:cNvPr id="6" name="Tijdelijke aanduiding voor voettekst 5">
            <a:extLst>
              <a:ext uri="{FF2B5EF4-FFF2-40B4-BE49-F238E27FC236}">
                <a16:creationId xmlns:a16="http://schemas.microsoft.com/office/drawing/2014/main" id="{B3723ABF-220C-6AFE-BA12-0BED36D4FFE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4FE624D-D140-A6BC-4EB3-FD901B79533B}"/>
              </a:ext>
            </a:extLst>
          </p:cNvPr>
          <p:cNvSpPr>
            <a:spLocks noGrp="1"/>
          </p:cNvSpPr>
          <p:nvPr>
            <p:ph type="sldNum" sz="quarter" idx="12"/>
          </p:nvPr>
        </p:nvSpPr>
        <p:spPr/>
        <p:txBody>
          <a:bodyPr/>
          <a:lstStyle/>
          <a:p>
            <a:fld id="{1D842743-1557-5148-86E0-81D9183CCC71}" type="slidenum">
              <a:rPr lang="nl-NL" smtClean="0"/>
              <a:t>‹nr.›</a:t>
            </a:fld>
            <a:endParaRPr lang="nl-NL"/>
          </a:p>
        </p:txBody>
      </p:sp>
    </p:spTree>
    <p:extLst>
      <p:ext uri="{BB962C8B-B14F-4D97-AF65-F5344CB8AC3E}">
        <p14:creationId xmlns:p14="http://schemas.microsoft.com/office/powerpoint/2010/main" val="3638256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E4409A-8052-3E32-9CED-94A9D46A88E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B9326824-1459-59FA-7C43-3E9F4C0721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D1E3779F-C4AA-B879-FBB6-43156BD68E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D3E4B4E-1A24-AF82-9B56-028854CCD065}"/>
              </a:ext>
            </a:extLst>
          </p:cNvPr>
          <p:cNvSpPr>
            <a:spLocks noGrp="1"/>
          </p:cNvSpPr>
          <p:nvPr>
            <p:ph type="dt" sz="half" idx="10"/>
          </p:nvPr>
        </p:nvSpPr>
        <p:spPr/>
        <p:txBody>
          <a:bodyPr/>
          <a:lstStyle/>
          <a:p>
            <a:fld id="{24F2F287-41BC-D04A-A779-239B0F55EAED}" type="datetimeFigureOut">
              <a:rPr lang="nl-NL" smtClean="0"/>
              <a:t>29-11-2024</a:t>
            </a:fld>
            <a:endParaRPr lang="nl-NL"/>
          </a:p>
        </p:txBody>
      </p:sp>
      <p:sp>
        <p:nvSpPr>
          <p:cNvPr id="6" name="Tijdelijke aanduiding voor voettekst 5">
            <a:extLst>
              <a:ext uri="{FF2B5EF4-FFF2-40B4-BE49-F238E27FC236}">
                <a16:creationId xmlns:a16="http://schemas.microsoft.com/office/drawing/2014/main" id="{33899758-5DA6-CA65-5340-3C076BF16D6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2F618CC-FE26-19A5-304D-E1C0F49E5A78}"/>
              </a:ext>
            </a:extLst>
          </p:cNvPr>
          <p:cNvSpPr>
            <a:spLocks noGrp="1"/>
          </p:cNvSpPr>
          <p:nvPr>
            <p:ph type="sldNum" sz="quarter" idx="12"/>
          </p:nvPr>
        </p:nvSpPr>
        <p:spPr/>
        <p:txBody>
          <a:bodyPr/>
          <a:lstStyle/>
          <a:p>
            <a:fld id="{1D842743-1557-5148-86E0-81D9183CCC71}" type="slidenum">
              <a:rPr lang="nl-NL" smtClean="0"/>
              <a:t>‹nr.›</a:t>
            </a:fld>
            <a:endParaRPr lang="nl-NL"/>
          </a:p>
        </p:txBody>
      </p:sp>
    </p:spTree>
    <p:extLst>
      <p:ext uri="{BB962C8B-B14F-4D97-AF65-F5344CB8AC3E}">
        <p14:creationId xmlns:p14="http://schemas.microsoft.com/office/powerpoint/2010/main" val="1987595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E4A4F49-04A3-C6D1-7ACC-FF326E19E3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7F9C1E1C-19D1-9A6A-46F0-7F63081A6C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84922E0-FB20-F08E-0B1C-997ADF0E4E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F2F287-41BC-D04A-A779-239B0F55EAED}" type="datetimeFigureOut">
              <a:rPr lang="nl-NL" smtClean="0"/>
              <a:t>29-11-2024</a:t>
            </a:fld>
            <a:endParaRPr lang="nl-NL"/>
          </a:p>
        </p:txBody>
      </p:sp>
      <p:sp>
        <p:nvSpPr>
          <p:cNvPr id="5" name="Tijdelijke aanduiding voor voettekst 4">
            <a:extLst>
              <a:ext uri="{FF2B5EF4-FFF2-40B4-BE49-F238E27FC236}">
                <a16:creationId xmlns:a16="http://schemas.microsoft.com/office/drawing/2014/main" id="{36AFBBCD-224D-F6CE-B846-3940809AE9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32B83502-7DA4-CB32-A875-262E711651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842743-1557-5148-86E0-81D9183CCC71}" type="slidenum">
              <a:rPr lang="nl-NL" smtClean="0"/>
              <a:t>‹nr.›</a:t>
            </a:fld>
            <a:endParaRPr lang="nl-NL"/>
          </a:p>
        </p:txBody>
      </p:sp>
    </p:spTree>
    <p:extLst>
      <p:ext uri="{BB962C8B-B14F-4D97-AF65-F5344CB8AC3E}">
        <p14:creationId xmlns:p14="http://schemas.microsoft.com/office/powerpoint/2010/main" val="2013179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hyperlink" Target="https://copiedstudie.nl/" TargetMode="Externa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hyperlink" Target="http://www.copiedstudie.nl/" TargetMode="External"/><Relationship Id="rId3" Type="http://schemas.openxmlformats.org/officeDocument/2006/relationships/image" Target="../media/image1.png"/><Relationship Id="rId7" Type="http://schemas.openxmlformats.org/officeDocument/2006/relationships/hyperlink" Target="https://uitgeverijabessijn.nl/"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5.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DDF70B6-1C93-4B1B-9840-9899DD55961A}"/>
              </a:ext>
            </a:extLst>
          </p:cNvPr>
          <p:cNvSpPr>
            <a:spLocks noGrp="1"/>
          </p:cNvSpPr>
          <p:nvPr>
            <p:ph type="title"/>
          </p:nvPr>
        </p:nvSpPr>
        <p:spPr/>
        <p:txBody>
          <a:bodyPr/>
          <a:lstStyle/>
          <a:p>
            <a:r>
              <a:rPr lang="nl-NL" sz="3600" b="0" dirty="0"/>
              <a:t>Doel</a:t>
            </a:r>
          </a:p>
        </p:txBody>
      </p:sp>
      <p:pic>
        <p:nvPicPr>
          <p:cNvPr id="6" name="Afbeelding 5">
            <a:extLst>
              <a:ext uri="{FF2B5EF4-FFF2-40B4-BE49-F238E27FC236}">
                <a16:creationId xmlns:a16="http://schemas.microsoft.com/office/drawing/2014/main" id="{646DEEA2-DFE0-41F1-88B3-19D8A626697B}"/>
              </a:ext>
            </a:extLst>
          </p:cNvPr>
          <p:cNvPicPr>
            <a:picLocks noChangeAspect="1"/>
          </p:cNvPicPr>
          <p:nvPr/>
        </p:nvPicPr>
        <p:blipFill rotWithShape="1">
          <a:blip r:embed="rId3"/>
          <a:srcRect l="56041" t="13250" r="13958" b="5901"/>
          <a:stretch/>
        </p:blipFill>
        <p:spPr>
          <a:xfrm>
            <a:off x="2680" y="-3173225"/>
            <a:ext cx="12189320" cy="7589577"/>
          </a:xfrm>
          <a:prstGeom prst="rect">
            <a:avLst/>
          </a:prstGeom>
        </p:spPr>
      </p:pic>
      <p:sp>
        <p:nvSpPr>
          <p:cNvPr id="2" name="Titel 5">
            <a:extLst>
              <a:ext uri="{FF2B5EF4-FFF2-40B4-BE49-F238E27FC236}">
                <a16:creationId xmlns:a16="http://schemas.microsoft.com/office/drawing/2014/main" id="{3BF22EFA-EDE5-E013-AF6C-C89089BE0315}"/>
              </a:ext>
            </a:extLst>
          </p:cNvPr>
          <p:cNvSpPr txBox="1">
            <a:spLocks/>
          </p:cNvSpPr>
          <p:nvPr/>
        </p:nvSpPr>
        <p:spPr>
          <a:xfrm>
            <a:off x="1788160" y="3041248"/>
            <a:ext cx="9144000" cy="23876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nl-NL" sz="2400" b="1" dirty="0"/>
          </a:p>
          <a:p>
            <a:pPr algn="ctr"/>
            <a:endParaRPr lang="nl-NL" sz="2400" b="1" dirty="0"/>
          </a:p>
          <a:p>
            <a:pPr algn="ctr"/>
            <a:r>
              <a:rPr lang="nl-NL" sz="2400" dirty="0"/>
              <a:t>Introductie</a:t>
            </a:r>
          </a:p>
          <a:p>
            <a:pPr algn="ctr"/>
            <a:endParaRPr lang="nl-NL" sz="2400" b="1" dirty="0"/>
          </a:p>
        </p:txBody>
      </p:sp>
      <p:sp>
        <p:nvSpPr>
          <p:cNvPr id="3" name="Ondertitel 3">
            <a:extLst>
              <a:ext uri="{FF2B5EF4-FFF2-40B4-BE49-F238E27FC236}">
                <a16:creationId xmlns:a16="http://schemas.microsoft.com/office/drawing/2014/main" id="{7E49FDB9-FC5A-FF95-0CA4-6DA9EA9E5B1B}"/>
              </a:ext>
            </a:extLst>
          </p:cNvPr>
          <p:cNvSpPr txBox="1">
            <a:spLocks/>
          </p:cNvSpPr>
          <p:nvPr/>
        </p:nvSpPr>
        <p:spPr>
          <a:xfrm>
            <a:off x="1524000" y="1873450"/>
            <a:ext cx="9144000" cy="1655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nl-NL" b="1" dirty="0"/>
          </a:p>
        </p:txBody>
      </p:sp>
      <p:pic>
        <p:nvPicPr>
          <p:cNvPr id="7" name="Picture 4" descr="Update 30: De cirkel is rond – COPIED studie">
            <a:extLst>
              <a:ext uri="{FF2B5EF4-FFF2-40B4-BE49-F238E27FC236}">
                <a16:creationId xmlns:a16="http://schemas.microsoft.com/office/drawing/2014/main" id="{7F7FA856-DF82-5954-ED02-46F5307ACE9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68" t="24746" r="42415" b="43485"/>
          <a:stretch/>
        </p:blipFill>
        <p:spPr bwMode="auto">
          <a:xfrm>
            <a:off x="2567560" y="5297776"/>
            <a:ext cx="1230371" cy="1260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2" descr="Home - Parkinson Vereniging">
            <a:extLst>
              <a:ext uri="{FF2B5EF4-FFF2-40B4-BE49-F238E27FC236}">
                <a16:creationId xmlns:a16="http://schemas.microsoft.com/office/drawing/2014/main" id="{A58ED2E2-312A-BFB8-3E1D-1B9B6AF581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93450" y="5834964"/>
            <a:ext cx="1713145" cy="85657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arkinson stoppen begint nu | ParkinsonNL | Help ook mee!">
            <a:extLst>
              <a:ext uri="{FF2B5EF4-FFF2-40B4-BE49-F238E27FC236}">
                <a16:creationId xmlns:a16="http://schemas.microsoft.com/office/drawing/2014/main" id="{A9EBE615-7F31-3461-59AC-5C1018CEEC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32160" y="5933888"/>
            <a:ext cx="1056936" cy="658724"/>
          </a:xfrm>
          <a:prstGeom prst="rect">
            <a:avLst/>
          </a:prstGeom>
          <a:noFill/>
          <a:extLst>
            <a:ext uri="{909E8E84-426E-40DD-AFC4-6F175D3DCCD1}">
              <a14:hiddenFill xmlns:a14="http://schemas.microsoft.com/office/drawing/2010/main">
                <a:solidFill>
                  <a:srgbClr val="FFFFFF"/>
                </a:solidFill>
              </a14:hiddenFill>
            </a:ext>
          </a:extLst>
        </p:spPr>
      </p:pic>
      <p:sp>
        <p:nvSpPr>
          <p:cNvPr id="10" name="Tekstvak 9">
            <a:extLst>
              <a:ext uri="{FF2B5EF4-FFF2-40B4-BE49-F238E27FC236}">
                <a16:creationId xmlns:a16="http://schemas.microsoft.com/office/drawing/2014/main" id="{7E8A935A-FA0A-5163-5B2D-A3E16D47B08C}"/>
              </a:ext>
            </a:extLst>
          </p:cNvPr>
          <p:cNvSpPr txBox="1"/>
          <p:nvPr/>
        </p:nvSpPr>
        <p:spPr>
          <a:xfrm>
            <a:off x="2441978" y="6573117"/>
            <a:ext cx="1713145" cy="276999"/>
          </a:xfrm>
          <a:prstGeom prst="rect">
            <a:avLst/>
          </a:prstGeom>
          <a:noFill/>
        </p:spPr>
        <p:txBody>
          <a:bodyPr wrap="square" rtlCol="0">
            <a:spAutoFit/>
          </a:bodyPr>
          <a:lstStyle/>
          <a:p>
            <a:r>
              <a:rPr lang="nl-NL" sz="1200" dirty="0"/>
              <a:t>Marina Noordegraaf</a:t>
            </a:r>
          </a:p>
        </p:txBody>
      </p:sp>
      <p:pic>
        <p:nvPicPr>
          <p:cNvPr id="5" name="Afbeelding 4">
            <a:extLst>
              <a:ext uri="{FF2B5EF4-FFF2-40B4-BE49-F238E27FC236}">
                <a16:creationId xmlns:a16="http://schemas.microsoft.com/office/drawing/2014/main" id="{68A3E3E2-DE39-A052-BAAB-520C5E32FDF1}"/>
              </a:ext>
            </a:extLst>
          </p:cNvPr>
          <p:cNvPicPr>
            <a:picLocks noChangeAspect="1"/>
          </p:cNvPicPr>
          <p:nvPr/>
        </p:nvPicPr>
        <p:blipFill>
          <a:blip r:embed="rId7"/>
          <a:stretch>
            <a:fillRect/>
          </a:stretch>
        </p:blipFill>
        <p:spPr>
          <a:xfrm rot="20798316">
            <a:off x="766859" y="4212805"/>
            <a:ext cx="1819868" cy="1921843"/>
          </a:xfrm>
          <a:prstGeom prst="rect">
            <a:avLst/>
          </a:prstGeom>
        </p:spPr>
      </p:pic>
    </p:spTree>
    <p:extLst>
      <p:ext uri="{BB962C8B-B14F-4D97-AF65-F5344CB8AC3E}">
        <p14:creationId xmlns:p14="http://schemas.microsoft.com/office/powerpoint/2010/main" val="1027279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D4CC9E-B0A2-768B-4F79-6DE1C17C4262}"/>
              </a:ext>
            </a:extLst>
          </p:cNvPr>
          <p:cNvSpPr>
            <a:spLocks noGrp="1"/>
          </p:cNvSpPr>
          <p:nvPr>
            <p:ph type="title"/>
          </p:nvPr>
        </p:nvSpPr>
        <p:spPr/>
        <p:txBody>
          <a:bodyPr>
            <a:normAutofit/>
          </a:bodyPr>
          <a:lstStyle/>
          <a:p>
            <a:r>
              <a:rPr lang="nl-NL" sz="4000" dirty="0"/>
              <a:t>Het obstakel “concentreren”</a:t>
            </a:r>
          </a:p>
        </p:txBody>
      </p:sp>
      <p:sp>
        <p:nvSpPr>
          <p:cNvPr id="7" name="Content Placeholder 7">
            <a:extLst>
              <a:ext uri="{FF2B5EF4-FFF2-40B4-BE49-F238E27FC236}">
                <a16:creationId xmlns:a16="http://schemas.microsoft.com/office/drawing/2014/main" id="{B3C4D9C4-1051-6142-43FA-23AF0348A695}"/>
              </a:ext>
            </a:extLst>
          </p:cNvPr>
          <p:cNvSpPr txBox="1">
            <a:spLocks/>
          </p:cNvSpPr>
          <p:nvPr/>
        </p:nvSpPr>
        <p:spPr>
          <a:xfrm>
            <a:off x="10711568" y="6708900"/>
            <a:ext cx="881718" cy="69837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latin typeface="+mj-lt"/>
              </a:rPr>
              <a:t>P40/41</a:t>
            </a:r>
          </a:p>
        </p:txBody>
      </p:sp>
      <p:sp>
        <p:nvSpPr>
          <p:cNvPr id="4" name="Rechthoek 3">
            <a:extLst>
              <a:ext uri="{FF2B5EF4-FFF2-40B4-BE49-F238E27FC236}">
                <a16:creationId xmlns:a16="http://schemas.microsoft.com/office/drawing/2014/main" id="{176D1C79-17FC-5454-B20B-ED67B3A4A3D5}"/>
              </a:ext>
            </a:extLst>
          </p:cNvPr>
          <p:cNvSpPr/>
          <p:nvPr/>
        </p:nvSpPr>
        <p:spPr>
          <a:xfrm>
            <a:off x="0" y="1909823"/>
            <a:ext cx="12192000" cy="4972278"/>
          </a:xfrm>
          <a:prstGeom prst="rect">
            <a:avLst/>
          </a:prstGeom>
          <a:solidFill>
            <a:srgbClr val="ACC1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47BABCE0-2279-A61E-8FC3-399019876791}"/>
              </a:ext>
            </a:extLst>
          </p:cNvPr>
          <p:cNvPicPr>
            <a:picLocks noChangeAspect="1"/>
          </p:cNvPicPr>
          <p:nvPr/>
        </p:nvPicPr>
        <p:blipFill>
          <a:blip r:embed="rId3"/>
          <a:stretch>
            <a:fillRect/>
          </a:stretch>
        </p:blipFill>
        <p:spPr>
          <a:xfrm rot="942398">
            <a:off x="3244186" y="5552692"/>
            <a:ext cx="2006600" cy="3124200"/>
          </a:xfrm>
          <a:prstGeom prst="rect">
            <a:avLst/>
          </a:prstGeom>
        </p:spPr>
      </p:pic>
      <p:pic>
        <p:nvPicPr>
          <p:cNvPr id="6" name="Afbeelding 5">
            <a:extLst>
              <a:ext uri="{FF2B5EF4-FFF2-40B4-BE49-F238E27FC236}">
                <a16:creationId xmlns:a16="http://schemas.microsoft.com/office/drawing/2014/main" id="{B47DDC45-0A13-769E-1D03-9702C0C4F656}"/>
              </a:ext>
            </a:extLst>
          </p:cNvPr>
          <p:cNvPicPr>
            <a:picLocks noChangeAspect="1"/>
          </p:cNvPicPr>
          <p:nvPr/>
        </p:nvPicPr>
        <p:blipFill>
          <a:blip r:embed="rId4"/>
          <a:stretch>
            <a:fillRect/>
          </a:stretch>
        </p:blipFill>
        <p:spPr>
          <a:xfrm rot="20970528">
            <a:off x="623182" y="5495987"/>
            <a:ext cx="2006600" cy="3124200"/>
          </a:xfrm>
          <a:prstGeom prst="rect">
            <a:avLst/>
          </a:prstGeom>
        </p:spPr>
      </p:pic>
      <p:pic>
        <p:nvPicPr>
          <p:cNvPr id="11" name="Afbeelding 10">
            <a:extLst>
              <a:ext uri="{FF2B5EF4-FFF2-40B4-BE49-F238E27FC236}">
                <a16:creationId xmlns:a16="http://schemas.microsoft.com/office/drawing/2014/main" id="{7330E2F7-6ADB-BD46-41CB-EA2033C8B0A9}"/>
              </a:ext>
            </a:extLst>
          </p:cNvPr>
          <p:cNvPicPr>
            <a:picLocks noChangeAspect="1"/>
          </p:cNvPicPr>
          <p:nvPr/>
        </p:nvPicPr>
        <p:blipFill>
          <a:blip r:embed="rId5"/>
          <a:stretch>
            <a:fillRect/>
          </a:stretch>
        </p:blipFill>
        <p:spPr>
          <a:xfrm>
            <a:off x="1822450" y="5460163"/>
            <a:ext cx="2006600" cy="3124200"/>
          </a:xfrm>
          <a:prstGeom prst="rect">
            <a:avLst/>
          </a:prstGeom>
        </p:spPr>
      </p:pic>
      <p:pic>
        <p:nvPicPr>
          <p:cNvPr id="13" name="Afbeelding 12">
            <a:extLst>
              <a:ext uri="{FF2B5EF4-FFF2-40B4-BE49-F238E27FC236}">
                <a16:creationId xmlns:a16="http://schemas.microsoft.com/office/drawing/2014/main" id="{2E6DD76A-C8AD-F7C9-30BA-2E4A5158210D}"/>
              </a:ext>
            </a:extLst>
          </p:cNvPr>
          <p:cNvPicPr>
            <a:picLocks noChangeAspect="1"/>
          </p:cNvPicPr>
          <p:nvPr/>
        </p:nvPicPr>
        <p:blipFill>
          <a:blip r:embed="rId6"/>
          <a:stretch>
            <a:fillRect/>
          </a:stretch>
        </p:blipFill>
        <p:spPr>
          <a:xfrm rot="20745789">
            <a:off x="6447761" y="5458620"/>
            <a:ext cx="2006600" cy="3124200"/>
          </a:xfrm>
          <a:prstGeom prst="rect">
            <a:avLst/>
          </a:prstGeom>
        </p:spPr>
      </p:pic>
      <p:pic>
        <p:nvPicPr>
          <p:cNvPr id="15" name="Afbeelding 14">
            <a:extLst>
              <a:ext uri="{FF2B5EF4-FFF2-40B4-BE49-F238E27FC236}">
                <a16:creationId xmlns:a16="http://schemas.microsoft.com/office/drawing/2014/main" id="{8992F337-1122-B610-F41F-3FE775902F94}"/>
              </a:ext>
            </a:extLst>
          </p:cNvPr>
          <p:cNvPicPr>
            <a:picLocks noChangeAspect="1"/>
          </p:cNvPicPr>
          <p:nvPr/>
        </p:nvPicPr>
        <p:blipFill>
          <a:blip r:embed="rId7"/>
          <a:stretch>
            <a:fillRect/>
          </a:stretch>
        </p:blipFill>
        <p:spPr>
          <a:xfrm rot="798095">
            <a:off x="9392921" y="5611524"/>
            <a:ext cx="2006600" cy="3124200"/>
          </a:xfrm>
          <a:prstGeom prst="rect">
            <a:avLst/>
          </a:prstGeom>
        </p:spPr>
      </p:pic>
      <p:pic>
        <p:nvPicPr>
          <p:cNvPr id="17" name="Afbeelding 16">
            <a:extLst>
              <a:ext uri="{FF2B5EF4-FFF2-40B4-BE49-F238E27FC236}">
                <a16:creationId xmlns:a16="http://schemas.microsoft.com/office/drawing/2014/main" id="{F280CA3E-68AC-DE67-7585-2AAE9128B114}"/>
              </a:ext>
            </a:extLst>
          </p:cNvPr>
          <p:cNvPicPr>
            <a:picLocks noChangeAspect="1"/>
          </p:cNvPicPr>
          <p:nvPr/>
        </p:nvPicPr>
        <p:blipFill>
          <a:blip r:embed="rId8"/>
          <a:stretch>
            <a:fillRect/>
          </a:stretch>
        </p:blipFill>
        <p:spPr>
          <a:xfrm>
            <a:off x="7784437" y="5704003"/>
            <a:ext cx="2006600" cy="3124200"/>
          </a:xfrm>
          <a:prstGeom prst="rect">
            <a:avLst/>
          </a:prstGeom>
        </p:spPr>
      </p:pic>
      <p:sp>
        <p:nvSpPr>
          <p:cNvPr id="3" name="Tijdelijke aanduiding voor inhoud 2">
            <a:extLst>
              <a:ext uri="{FF2B5EF4-FFF2-40B4-BE49-F238E27FC236}">
                <a16:creationId xmlns:a16="http://schemas.microsoft.com/office/drawing/2014/main" id="{19D7971A-CF10-D4F9-FB22-9471E27B8B3A}"/>
              </a:ext>
            </a:extLst>
          </p:cNvPr>
          <p:cNvSpPr>
            <a:spLocks noGrp="1"/>
          </p:cNvSpPr>
          <p:nvPr>
            <p:ph idx="1"/>
          </p:nvPr>
        </p:nvSpPr>
        <p:spPr>
          <a:xfrm>
            <a:off x="558800" y="1980235"/>
            <a:ext cx="9956800" cy="4481512"/>
          </a:xfrm>
        </p:spPr>
        <p:txBody>
          <a:bodyPr>
            <a:normAutofit/>
          </a:bodyPr>
          <a:lstStyle/>
          <a:p>
            <a:pPr marL="342900" lvl="0" indent="-342900">
              <a:lnSpc>
                <a:spcPct val="107000"/>
              </a:lnSpc>
              <a:buFont typeface="Calibri" panose="020F0502020204030204" pitchFamily="34" charset="0"/>
              <a:buChar char="-"/>
            </a:pPr>
            <a:r>
              <a:rPr lang="nl-NL" dirty="0">
                <a:latin typeface="Calibri" panose="020F0502020204030204" pitchFamily="34" charset="0"/>
                <a:cs typeface="Calibri" panose="020F0502020204030204" pitchFamily="34" charset="0"/>
              </a:rPr>
              <a:t>We nemen de kaartjes van concentreren uit het doosje</a:t>
            </a:r>
          </a:p>
          <a:p>
            <a:pPr marL="342900" lvl="0" indent="-342900">
              <a:lnSpc>
                <a:spcPct val="107000"/>
              </a:lnSpc>
              <a:buFont typeface="Calibri" panose="020F0502020204030204" pitchFamily="34" charset="0"/>
              <a:buChar char="-"/>
            </a:pPr>
            <a:r>
              <a:rPr lang="nl-NL" dirty="0">
                <a:latin typeface="Calibri" panose="020F0502020204030204" pitchFamily="34" charset="0"/>
                <a:cs typeface="Calibri" panose="020F0502020204030204" pitchFamily="34" charset="0"/>
              </a:rPr>
              <a:t>Let op: patiënten 7 rosé kaartjes en naasten 7 groene kaartjes</a:t>
            </a:r>
          </a:p>
          <a:p>
            <a:pPr marL="342900" lvl="0" indent="-342900">
              <a:lnSpc>
                <a:spcPct val="107000"/>
              </a:lnSpc>
              <a:buFont typeface="Calibri" panose="020F0502020204030204" pitchFamily="34" charset="0"/>
              <a:buChar char="-"/>
            </a:pPr>
            <a:r>
              <a:rPr lang="nl-NL" dirty="0">
                <a:latin typeface="Calibri" panose="020F0502020204030204" pitchFamily="34" charset="0"/>
                <a:cs typeface="Calibri" panose="020F0502020204030204" pitchFamily="34" charset="0"/>
              </a:rPr>
              <a:t>We verdelen de kaartjes over de groep</a:t>
            </a:r>
          </a:p>
          <a:p>
            <a:pPr marL="342900" lvl="0" indent="-342900">
              <a:lnSpc>
                <a:spcPct val="107000"/>
              </a:lnSpc>
              <a:buFont typeface="Calibri" panose="020F0502020204030204" pitchFamily="34" charset="0"/>
              <a:buChar char="-"/>
            </a:pPr>
            <a:r>
              <a:rPr lang="nl-NL" dirty="0">
                <a:latin typeface="Calibri" panose="020F0502020204030204" pitchFamily="34" charset="0"/>
                <a:cs typeface="Calibri" panose="020F0502020204030204" pitchFamily="34" charset="0"/>
              </a:rPr>
              <a:t>Iemand begint met het voorlezen van kaartje 1 “de situatie”</a:t>
            </a:r>
          </a:p>
          <a:p>
            <a:pPr marL="342900" lvl="0" indent="-342900">
              <a:lnSpc>
                <a:spcPct val="107000"/>
              </a:lnSpc>
              <a:buFont typeface="Calibri" panose="020F0502020204030204" pitchFamily="34" charset="0"/>
              <a:buChar char="-"/>
            </a:pPr>
            <a:r>
              <a:rPr lang="nl-NL" dirty="0">
                <a:latin typeface="Calibri" panose="020F0502020204030204" pitchFamily="34" charset="0"/>
                <a:cs typeface="Calibri" panose="020F0502020204030204" pitchFamily="34" charset="0"/>
              </a:rPr>
              <a:t>Daarna lezen we om de beurt een ommetje voor</a:t>
            </a:r>
          </a:p>
          <a:p>
            <a:pPr marL="342900" lvl="0" indent="-342900">
              <a:lnSpc>
                <a:spcPct val="107000"/>
              </a:lnSpc>
              <a:buFont typeface="Calibri" panose="020F0502020204030204" pitchFamily="34" charset="0"/>
              <a:buChar char="-"/>
            </a:pPr>
            <a:r>
              <a:rPr lang="nl-NL" dirty="0">
                <a:latin typeface="Calibri" panose="020F0502020204030204" pitchFamily="34" charset="0"/>
                <a:cs typeface="Calibri" panose="020F0502020204030204" pitchFamily="34" charset="0"/>
              </a:rPr>
              <a:t>Als alle kaartjes voorgelezen zijn beantwoorden we drie vragen </a:t>
            </a:r>
          </a:p>
        </p:txBody>
      </p:sp>
    </p:spTree>
    <p:extLst>
      <p:ext uri="{BB962C8B-B14F-4D97-AF65-F5344CB8AC3E}">
        <p14:creationId xmlns:p14="http://schemas.microsoft.com/office/powerpoint/2010/main" val="1347998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2">
            <a:extLst>
              <a:ext uri="{FF2B5EF4-FFF2-40B4-BE49-F238E27FC236}">
                <a16:creationId xmlns:a16="http://schemas.microsoft.com/office/drawing/2014/main" id="{055DA62C-061E-E6F6-3D5C-637E3C7E6705}"/>
              </a:ext>
            </a:extLst>
          </p:cNvPr>
          <p:cNvSpPr txBox="1">
            <a:spLocks/>
          </p:cNvSpPr>
          <p:nvPr/>
        </p:nvSpPr>
        <p:spPr>
          <a:xfrm>
            <a:off x="5925458" y="435429"/>
            <a:ext cx="5384799" cy="3587931"/>
          </a:xfrm>
          <a:prstGeom prst="rect">
            <a:avLst/>
          </a:prstGeom>
          <a:solidFill>
            <a:srgbClr val="C3D7DA"/>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buNone/>
            </a:pPr>
            <a:r>
              <a:rPr lang="nl-NL" sz="2400" dirty="0"/>
              <a:t>De situatie voor naasten</a:t>
            </a:r>
          </a:p>
          <a:p>
            <a:pPr marL="0" indent="0">
              <a:lnSpc>
                <a:spcPct val="107000"/>
              </a:lnSpc>
              <a:buNone/>
            </a:pPr>
            <a:endParaRPr lang="nl-NL" sz="2400" dirty="0"/>
          </a:p>
          <a:p>
            <a:pPr marL="0" indent="0">
              <a:buNone/>
            </a:pPr>
            <a:r>
              <a:rPr lang="nl-NL" sz="2400" dirty="0">
                <a:latin typeface="☞PILLGOTHIC300MG-LIGHT" panose="02000503030000020004" pitchFamily="2" charset="77"/>
              </a:rPr>
              <a:t>Mijn naaste onthoudt niet wat er tijdens een gesprek bij een zorg- verlener wordt gezegd. Dan zegt zij “Ja, ja, ja”. Dan wil zij er vanaf zijn. Maar zij kan het op dat moment helemaal niet volgen. Als ik dan – nu met corona – niet mee naar binnen mag bij een uitslag, dan krijgt zij het helemaal niet mee.</a:t>
            </a:r>
          </a:p>
          <a:p>
            <a:pPr marL="0" indent="0">
              <a:lnSpc>
                <a:spcPct val="107000"/>
              </a:lnSpc>
              <a:buNone/>
            </a:pPr>
            <a:endParaRPr lang="nl-NL" sz="2400" dirty="0"/>
          </a:p>
          <a:p>
            <a:pPr marL="0" indent="0">
              <a:lnSpc>
                <a:spcPct val="107000"/>
              </a:lnSpc>
              <a:buNone/>
            </a:pPr>
            <a:endParaRPr lang="nl-NL" sz="2400" dirty="0">
              <a:latin typeface="Calibri" panose="020F0502020204030204" pitchFamily="34" charset="0"/>
              <a:cs typeface="Calibri" panose="020F0502020204030204" pitchFamily="34" charset="0"/>
            </a:endParaRPr>
          </a:p>
          <a:p>
            <a:pPr marL="800100" lvl="1" indent="-342900">
              <a:lnSpc>
                <a:spcPct val="107000"/>
              </a:lnSpc>
              <a:buFont typeface="Calibri" panose="020F0502020204030204" pitchFamily="34" charset="0"/>
              <a:buChar char="-"/>
            </a:pPr>
            <a:endParaRPr lang="nl-NL" dirty="0"/>
          </a:p>
        </p:txBody>
      </p:sp>
      <p:sp>
        <p:nvSpPr>
          <p:cNvPr id="8" name="Tijdelijke aanduiding voor inhoud 2">
            <a:extLst>
              <a:ext uri="{FF2B5EF4-FFF2-40B4-BE49-F238E27FC236}">
                <a16:creationId xmlns:a16="http://schemas.microsoft.com/office/drawing/2014/main" id="{3F3B27D1-6914-6FEA-72C6-0886D1E03CD7}"/>
              </a:ext>
            </a:extLst>
          </p:cNvPr>
          <p:cNvSpPr txBox="1">
            <a:spLocks/>
          </p:cNvSpPr>
          <p:nvPr/>
        </p:nvSpPr>
        <p:spPr>
          <a:xfrm>
            <a:off x="598715" y="435430"/>
            <a:ext cx="4934846" cy="3587930"/>
          </a:xfrm>
          <a:prstGeom prst="rect">
            <a:avLst/>
          </a:prstGeom>
          <a:solidFill>
            <a:srgbClr val="EDD7E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buNone/>
            </a:pPr>
            <a:r>
              <a:rPr lang="nl-NL" sz="2400" dirty="0"/>
              <a:t>De situatie voor mensen met de ziekt van Parkinson</a:t>
            </a:r>
          </a:p>
          <a:p>
            <a:pPr marL="0" indent="0">
              <a:buNone/>
            </a:pPr>
            <a:r>
              <a:rPr lang="nl-NL" sz="2400" dirty="0">
                <a:latin typeface="☞PILLGOTHIC300MG-LIGHT" panose="02000503030000020004" pitchFamily="2" charset="77"/>
              </a:rPr>
              <a:t>Ik kan moeilijk mijn aandacht houden bij het lezen en kan ook niet goed onthouden wat er stond. Dan heb ik het met mensen over een stuk dat we beiden hebben gelezen en dan denk ik dat er iets heel anders stond. Dan kijk ik het terug en heeft de ander gelijk. Dat valt me wel op.</a:t>
            </a:r>
            <a:endParaRPr lang="nl-NL" sz="2400" dirty="0">
              <a:latin typeface="Calibri" panose="020F0502020204030204" pitchFamily="34" charset="0"/>
              <a:cs typeface="Calibri" panose="020F0502020204030204" pitchFamily="34" charset="0"/>
            </a:endParaRPr>
          </a:p>
          <a:p>
            <a:pPr marL="800100" lvl="1" indent="-342900">
              <a:lnSpc>
                <a:spcPct val="107000"/>
              </a:lnSpc>
              <a:buFont typeface="Calibri" panose="020F0502020204030204" pitchFamily="34" charset="0"/>
              <a:buChar char="-"/>
            </a:pPr>
            <a:endParaRPr lang="nl-NL" dirty="0"/>
          </a:p>
        </p:txBody>
      </p:sp>
      <p:sp>
        <p:nvSpPr>
          <p:cNvPr id="10" name="Tekstvak 9">
            <a:extLst>
              <a:ext uri="{FF2B5EF4-FFF2-40B4-BE49-F238E27FC236}">
                <a16:creationId xmlns:a16="http://schemas.microsoft.com/office/drawing/2014/main" id="{751C6E31-24EE-30E0-DFFE-F8AE805104D5}"/>
              </a:ext>
            </a:extLst>
          </p:cNvPr>
          <p:cNvSpPr txBox="1"/>
          <p:nvPr/>
        </p:nvSpPr>
        <p:spPr>
          <a:xfrm>
            <a:off x="177788" y="4245884"/>
            <a:ext cx="11892292" cy="1649747"/>
          </a:xfrm>
          <a:prstGeom prst="rect">
            <a:avLst/>
          </a:prstGeom>
          <a:noFill/>
        </p:spPr>
        <p:txBody>
          <a:bodyPr wrap="square">
            <a:spAutoFit/>
          </a:bodyPr>
          <a:lstStyle/>
          <a:p>
            <a:pPr marL="914400" lvl="1" indent="-457200">
              <a:lnSpc>
                <a:spcPct val="107000"/>
              </a:lnSpc>
              <a:buFont typeface="+mj-lt"/>
              <a:buAutoNum type="arabicPeriod"/>
            </a:pPr>
            <a:r>
              <a:rPr lang="nl-NL" sz="3200" dirty="0">
                <a:effectLst/>
                <a:latin typeface="Calibri" panose="020F0502020204030204" pitchFamily="34" charset="0"/>
                <a:ea typeface="Calibri" panose="020F0502020204030204" pitchFamily="34" charset="0"/>
                <a:cs typeface="Calibri" panose="020F0502020204030204" pitchFamily="34" charset="0"/>
              </a:rPr>
              <a:t>Welke ommetjes worden veel gebruikt? </a:t>
            </a:r>
            <a:endParaRPr lang="nl-NL" sz="3200" dirty="0">
              <a:latin typeface="Calibri" panose="020F0502020204030204" pitchFamily="34" charset="0"/>
              <a:ea typeface="Calibri" panose="020F0502020204030204" pitchFamily="34" charset="0"/>
              <a:cs typeface="Times New Roman" panose="02020603050405020304" pitchFamily="18" charset="0"/>
            </a:endParaRPr>
          </a:p>
          <a:p>
            <a:pPr marL="914400" lvl="1" indent="-457200">
              <a:lnSpc>
                <a:spcPct val="107000"/>
              </a:lnSpc>
              <a:buFont typeface="+mj-lt"/>
              <a:buAutoNum type="arabicPeriod"/>
            </a:pPr>
            <a:r>
              <a:rPr lang="nl-NL" sz="3200" dirty="0">
                <a:effectLst/>
                <a:latin typeface="Calibri" panose="020F0502020204030204" pitchFamily="34" charset="0"/>
                <a:ea typeface="Calibri" panose="020F0502020204030204" pitchFamily="34" charset="0"/>
                <a:cs typeface="Calibri" panose="020F0502020204030204" pitchFamily="34" charset="0"/>
              </a:rPr>
              <a:t>Welke ommetjes worden gebruikt, die niet op de kaartjes staan?</a:t>
            </a:r>
            <a:endParaRPr lang="nl-NL" sz="3200" dirty="0">
              <a:effectLst/>
              <a:latin typeface="Calibri" panose="020F0502020204030204" pitchFamily="34" charset="0"/>
              <a:ea typeface="Calibri" panose="020F0502020204030204" pitchFamily="34" charset="0"/>
              <a:cs typeface="Times New Roman" panose="02020603050405020304" pitchFamily="18" charset="0"/>
            </a:endParaRPr>
          </a:p>
          <a:p>
            <a:pPr marL="914400" lvl="1" indent="-457200">
              <a:lnSpc>
                <a:spcPct val="107000"/>
              </a:lnSpc>
              <a:spcAft>
                <a:spcPts val="800"/>
              </a:spcAft>
              <a:buFont typeface="+mj-lt"/>
              <a:buAutoNum type="arabicPeriod"/>
            </a:pPr>
            <a:r>
              <a:rPr lang="nl-NL" sz="3200" dirty="0">
                <a:effectLst/>
                <a:latin typeface="Calibri" panose="020F0502020204030204" pitchFamily="34" charset="0"/>
                <a:ea typeface="Calibri" panose="020F0502020204030204" pitchFamily="34" charset="0"/>
              </a:rPr>
              <a:t>Wat was een verassend ommetje?</a:t>
            </a:r>
            <a:endParaRPr lang="nl-NL"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3101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hthoek 21">
            <a:extLst>
              <a:ext uri="{FF2B5EF4-FFF2-40B4-BE49-F238E27FC236}">
                <a16:creationId xmlns:a16="http://schemas.microsoft.com/office/drawing/2014/main" id="{899CDEB1-F411-F220-EE0B-53AE4D5DAC71}"/>
              </a:ext>
            </a:extLst>
          </p:cNvPr>
          <p:cNvSpPr/>
          <p:nvPr/>
        </p:nvSpPr>
        <p:spPr>
          <a:xfrm>
            <a:off x="366262" y="5083429"/>
            <a:ext cx="4281632" cy="1369129"/>
          </a:xfrm>
          <a:prstGeom prst="rect">
            <a:avLst/>
          </a:prstGeom>
          <a:solidFill>
            <a:srgbClr val="FAF2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Rechthoek 20">
            <a:extLst>
              <a:ext uri="{FF2B5EF4-FFF2-40B4-BE49-F238E27FC236}">
                <a16:creationId xmlns:a16="http://schemas.microsoft.com/office/drawing/2014/main" id="{54550491-594B-D355-DD1A-38EBCB80D616}"/>
              </a:ext>
            </a:extLst>
          </p:cNvPr>
          <p:cNvSpPr/>
          <p:nvPr/>
        </p:nvSpPr>
        <p:spPr>
          <a:xfrm>
            <a:off x="4940968" y="365125"/>
            <a:ext cx="6846219" cy="6087433"/>
          </a:xfrm>
          <a:prstGeom prst="rect">
            <a:avLst/>
          </a:prstGeom>
          <a:solidFill>
            <a:srgbClr val="D2D9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741AE6D3-B54E-D0E7-7001-A14D27B94CFA}"/>
              </a:ext>
            </a:extLst>
          </p:cNvPr>
          <p:cNvPicPr>
            <a:picLocks noChangeAspect="1"/>
          </p:cNvPicPr>
          <p:nvPr/>
        </p:nvPicPr>
        <p:blipFill rotWithShape="1">
          <a:blip r:embed="rId3"/>
          <a:srcRect b="15313"/>
          <a:stretch/>
        </p:blipFill>
        <p:spPr>
          <a:xfrm>
            <a:off x="520428" y="1156139"/>
            <a:ext cx="4281632" cy="3633030"/>
          </a:xfrm>
          <a:prstGeom prst="rect">
            <a:avLst/>
          </a:prstGeom>
        </p:spPr>
      </p:pic>
      <p:sp>
        <p:nvSpPr>
          <p:cNvPr id="4" name="Titel 3">
            <a:extLst>
              <a:ext uri="{FF2B5EF4-FFF2-40B4-BE49-F238E27FC236}">
                <a16:creationId xmlns:a16="http://schemas.microsoft.com/office/drawing/2014/main" id="{725B2A77-E01D-8F78-70BF-0ABF9215F300}"/>
              </a:ext>
            </a:extLst>
          </p:cNvPr>
          <p:cNvSpPr>
            <a:spLocks noGrp="1"/>
          </p:cNvSpPr>
          <p:nvPr>
            <p:ph type="title"/>
          </p:nvPr>
        </p:nvSpPr>
        <p:spPr/>
        <p:txBody>
          <a:bodyPr/>
          <a:lstStyle/>
          <a:p>
            <a:r>
              <a:rPr lang="nl-NL" b="1" dirty="0"/>
              <a:t>De tijdbuigers</a:t>
            </a:r>
          </a:p>
        </p:txBody>
      </p:sp>
      <p:pic>
        <p:nvPicPr>
          <p:cNvPr id="10" name="Afbeelding 9">
            <a:extLst>
              <a:ext uri="{FF2B5EF4-FFF2-40B4-BE49-F238E27FC236}">
                <a16:creationId xmlns:a16="http://schemas.microsoft.com/office/drawing/2014/main" id="{1F27C87E-E0A2-C1D6-A0BE-818E1EC9EFEE}"/>
              </a:ext>
            </a:extLst>
          </p:cNvPr>
          <p:cNvPicPr>
            <a:picLocks noChangeAspect="1"/>
          </p:cNvPicPr>
          <p:nvPr/>
        </p:nvPicPr>
        <p:blipFill>
          <a:blip r:embed="rId4"/>
          <a:stretch>
            <a:fillRect/>
          </a:stretch>
        </p:blipFill>
        <p:spPr>
          <a:xfrm>
            <a:off x="4995662" y="2839263"/>
            <a:ext cx="1080000" cy="1080000"/>
          </a:xfrm>
          <a:prstGeom prst="rect">
            <a:avLst/>
          </a:prstGeom>
          <a:ln>
            <a:noFill/>
          </a:ln>
        </p:spPr>
      </p:pic>
      <p:pic>
        <p:nvPicPr>
          <p:cNvPr id="12" name="Afbeelding 11">
            <a:extLst>
              <a:ext uri="{FF2B5EF4-FFF2-40B4-BE49-F238E27FC236}">
                <a16:creationId xmlns:a16="http://schemas.microsoft.com/office/drawing/2014/main" id="{B7AA437E-2B52-5A00-BBCE-4AEE39B84993}"/>
              </a:ext>
            </a:extLst>
          </p:cNvPr>
          <p:cNvPicPr>
            <a:picLocks noChangeAspect="1"/>
          </p:cNvPicPr>
          <p:nvPr/>
        </p:nvPicPr>
        <p:blipFill>
          <a:blip r:embed="rId5"/>
          <a:stretch>
            <a:fillRect/>
          </a:stretch>
        </p:blipFill>
        <p:spPr>
          <a:xfrm>
            <a:off x="4977886" y="652771"/>
            <a:ext cx="1080000" cy="1080000"/>
          </a:xfrm>
          <a:prstGeom prst="rect">
            <a:avLst/>
          </a:prstGeom>
          <a:ln>
            <a:noFill/>
          </a:ln>
        </p:spPr>
      </p:pic>
      <p:pic>
        <p:nvPicPr>
          <p:cNvPr id="14" name="Afbeelding 13">
            <a:extLst>
              <a:ext uri="{FF2B5EF4-FFF2-40B4-BE49-F238E27FC236}">
                <a16:creationId xmlns:a16="http://schemas.microsoft.com/office/drawing/2014/main" id="{3E82F6F7-7195-B74E-BD88-5635B70C837B}"/>
              </a:ext>
            </a:extLst>
          </p:cNvPr>
          <p:cNvPicPr>
            <a:picLocks noChangeAspect="1"/>
          </p:cNvPicPr>
          <p:nvPr/>
        </p:nvPicPr>
        <p:blipFill>
          <a:blip r:embed="rId6"/>
          <a:stretch>
            <a:fillRect/>
          </a:stretch>
        </p:blipFill>
        <p:spPr>
          <a:xfrm>
            <a:off x="4995662" y="1738222"/>
            <a:ext cx="1080000" cy="1080000"/>
          </a:xfrm>
          <a:prstGeom prst="rect">
            <a:avLst/>
          </a:prstGeom>
          <a:ln>
            <a:noFill/>
          </a:ln>
        </p:spPr>
      </p:pic>
      <p:pic>
        <p:nvPicPr>
          <p:cNvPr id="16" name="Afbeelding 15">
            <a:extLst>
              <a:ext uri="{FF2B5EF4-FFF2-40B4-BE49-F238E27FC236}">
                <a16:creationId xmlns:a16="http://schemas.microsoft.com/office/drawing/2014/main" id="{B7994103-0CE0-FACC-3E2F-0315384AEAA5}"/>
              </a:ext>
            </a:extLst>
          </p:cNvPr>
          <p:cNvPicPr>
            <a:picLocks noChangeAspect="1"/>
          </p:cNvPicPr>
          <p:nvPr/>
        </p:nvPicPr>
        <p:blipFill>
          <a:blip r:embed="rId7"/>
          <a:stretch>
            <a:fillRect/>
          </a:stretch>
        </p:blipFill>
        <p:spPr>
          <a:xfrm>
            <a:off x="4995662" y="3961346"/>
            <a:ext cx="1080000" cy="1080000"/>
          </a:xfrm>
          <a:prstGeom prst="rect">
            <a:avLst/>
          </a:prstGeom>
          <a:ln>
            <a:noFill/>
          </a:ln>
        </p:spPr>
      </p:pic>
      <p:pic>
        <p:nvPicPr>
          <p:cNvPr id="18" name="Afbeelding 17">
            <a:extLst>
              <a:ext uri="{FF2B5EF4-FFF2-40B4-BE49-F238E27FC236}">
                <a16:creationId xmlns:a16="http://schemas.microsoft.com/office/drawing/2014/main" id="{470010B3-103F-66D9-9486-2EB8796815D3}"/>
              </a:ext>
            </a:extLst>
          </p:cNvPr>
          <p:cNvPicPr>
            <a:picLocks noChangeAspect="1"/>
          </p:cNvPicPr>
          <p:nvPr/>
        </p:nvPicPr>
        <p:blipFill>
          <a:blip r:embed="rId8"/>
          <a:stretch>
            <a:fillRect/>
          </a:stretch>
        </p:blipFill>
        <p:spPr>
          <a:xfrm>
            <a:off x="4995662" y="5083429"/>
            <a:ext cx="1080000" cy="1080000"/>
          </a:xfrm>
          <a:prstGeom prst="rect">
            <a:avLst/>
          </a:prstGeom>
          <a:ln>
            <a:noFill/>
          </a:ln>
        </p:spPr>
      </p:pic>
      <p:sp>
        <p:nvSpPr>
          <p:cNvPr id="19" name="Tekstvak 18">
            <a:extLst>
              <a:ext uri="{FF2B5EF4-FFF2-40B4-BE49-F238E27FC236}">
                <a16:creationId xmlns:a16="http://schemas.microsoft.com/office/drawing/2014/main" id="{BC1FF474-1F1E-A10B-F4EF-DD77CCEA202E}"/>
              </a:ext>
            </a:extLst>
          </p:cNvPr>
          <p:cNvSpPr txBox="1"/>
          <p:nvPr/>
        </p:nvSpPr>
        <p:spPr>
          <a:xfrm>
            <a:off x="6074344" y="607955"/>
            <a:ext cx="5922708" cy="5378332"/>
          </a:xfrm>
          <a:prstGeom prst="rect">
            <a:avLst/>
          </a:prstGeom>
          <a:noFill/>
        </p:spPr>
        <p:txBody>
          <a:bodyPr wrap="square" rtlCol="0">
            <a:spAutoFit/>
          </a:bodyPr>
          <a:lstStyle/>
          <a:p>
            <a:pPr>
              <a:lnSpc>
                <a:spcPts val="8500"/>
              </a:lnSpc>
            </a:pPr>
            <a:r>
              <a:rPr lang="nl-NL" sz="3200" dirty="0"/>
              <a:t>Snelheid behouden</a:t>
            </a:r>
          </a:p>
          <a:p>
            <a:pPr>
              <a:lnSpc>
                <a:spcPts val="8500"/>
              </a:lnSpc>
            </a:pPr>
            <a:r>
              <a:rPr lang="nl-NL" sz="3200" dirty="0"/>
              <a:t>De (</a:t>
            </a:r>
            <a:r>
              <a:rPr lang="nl-NL" sz="3200" dirty="0" err="1"/>
              <a:t>activi</a:t>
            </a:r>
            <a:r>
              <a:rPr lang="nl-NL" sz="3200" dirty="0"/>
              <a:t>)tijd naar je hand zetten</a:t>
            </a:r>
          </a:p>
          <a:p>
            <a:pPr>
              <a:lnSpc>
                <a:spcPts val="8500"/>
              </a:lnSpc>
            </a:pPr>
            <a:r>
              <a:rPr lang="nl-NL" sz="3200" dirty="0"/>
              <a:t>Tijdverruimers </a:t>
            </a:r>
          </a:p>
          <a:p>
            <a:pPr>
              <a:lnSpc>
                <a:spcPts val="8500"/>
              </a:lnSpc>
            </a:pPr>
            <a:r>
              <a:rPr lang="nl-NL" sz="3200" dirty="0" err="1"/>
              <a:t>Omwegswitchers</a:t>
            </a:r>
            <a:endParaRPr lang="nl-NL" sz="3200" dirty="0"/>
          </a:p>
          <a:p>
            <a:pPr>
              <a:lnSpc>
                <a:spcPts val="8500"/>
              </a:lnSpc>
            </a:pPr>
            <a:r>
              <a:rPr lang="nl-NL" sz="3200" dirty="0"/>
              <a:t>Tijd sparen</a:t>
            </a:r>
          </a:p>
        </p:txBody>
      </p:sp>
      <p:pic>
        <p:nvPicPr>
          <p:cNvPr id="24" name="Afbeelding 23">
            <a:extLst>
              <a:ext uri="{FF2B5EF4-FFF2-40B4-BE49-F238E27FC236}">
                <a16:creationId xmlns:a16="http://schemas.microsoft.com/office/drawing/2014/main" id="{A12BEE10-9FAF-F5AD-DAA5-59A35E5BDEFD}"/>
              </a:ext>
            </a:extLst>
          </p:cNvPr>
          <p:cNvPicPr>
            <a:picLocks noChangeAspect="1"/>
          </p:cNvPicPr>
          <p:nvPr/>
        </p:nvPicPr>
        <p:blipFill rotWithShape="1">
          <a:blip r:embed="rId9"/>
          <a:srcRect l="4937" t="10726" r="17265" b="23075"/>
          <a:stretch/>
        </p:blipFill>
        <p:spPr>
          <a:xfrm>
            <a:off x="384039" y="5083429"/>
            <a:ext cx="1952661" cy="1369129"/>
          </a:xfrm>
          <a:prstGeom prst="rect">
            <a:avLst/>
          </a:prstGeom>
        </p:spPr>
      </p:pic>
      <p:sp>
        <p:nvSpPr>
          <p:cNvPr id="20" name="Tekstvak 19">
            <a:extLst>
              <a:ext uri="{FF2B5EF4-FFF2-40B4-BE49-F238E27FC236}">
                <a16:creationId xmlns:a16="http://schemas.microsoft.com/office/drawing/2014/main" id="{D9B3018C-3B64-18CF-DEA3-A8C06A91FB0B}"/>
              </a:ext>
            </a:extLst>
          </p:cNvPr>
          <p:cNvSpPr txBox="1"/>
          <p:nvPr/>
        </p:nvSpPr>
        <p:spPr>
          <a:xfrm>
            <a:off x="2332497" y="5216209"/>
            <a:ext cx="4571411" cy="1077218"/>
          </a:xfrm>
          <a:prstGeom prst="rect">
            <a:avLst/>
          </a:prstGeom>
          <a:noFill/>
        </p:spPr>
        <p:txBody>
          <a:bodyPr wrap="square" rtlCol="0">
            <a:spAutoFit/>
          </a:bodyPr>
          <a:lstStyle/>
          <a:p>
            <a:r>
              <a:rPr lang="nl-NL" sz="3200" dirty="0"/>
              <a:t>In het </a:t>
            </a:r>
          </a:p>
          <a:p>
            <a:r>
              <a:rPr lang="nl-NL" sz="3200" dirty="0"/>
              <a:t>rood staan</a:t>
            </a:r>
          </a:p>
        </p:txBody>
      </p:sp>
    </p:spTree>
    <p:extLst>
      <p:ext uri="{BB962C8B-B14F-4D97-AF65-F5344CB8AC3E}">
        <p14:creationId xmlns:p14="http://schemas.microsoft.com/office/powerpoint/2010/main" val="3590948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E746EC01-DBD0-4A70-9B57-30C12A58C80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4340"/>
          <a:stretch/>
        </p:blipFill>
        <p:spPr bwMode="auto">
          <a:xfrm>
            <a:off x="1" y="8239"/>
            <a:ext cx="4195482" cy="6858000"/>
          </a:xfrm>
          <a:prstGeom prst="rect">
            <a:avLst/>
          </a:prstGeom>
          <a:noFill/>
          <a:extLst>
            <a:ext uri="{909E8E84-426E-40DD-AFC4-6F175D3DCCD1}">
              <a14:hiddenFill xmlns:a14="http://schemas.microsoft.com/office/drawing/2010/main">
                <a:solidFill>
                  <a:srgbClr val="FFFFFF"/>
                </a:solidFill>
              </a14:hiddenFill>
            </a:ext>
          </a:extLst>
        </p:spPr>
      </p:pic>
      <p:sp>
        <p:nvSpPr>
          <p:cNvPr id="21" name="Tekstvak 20">
            <a:extLst>
              <a:ext uri="{FF2B5EF4-FFF2-40B4-BE49-F238E27FC236}">
                <a16:creationId xmlns:a16="http://schemas.microsoft.com/office/drawing/2014/main" id="{6FB912A4-B544-4476-A0B3-A93C4E298CDD}"/>
              </a:ext>
            </a:extLst>
          </p:cNvPr>
          <p:cNvSpPr txBox="1"/>
          <p:nvPr/>
        </p:nvSpPr>
        <p:spPr>
          <a:xfrm>
            <a:off x="2703062" y="1086703"/>
            <a:ext cx="1685730" cy="4399841"/>
          </a:xfrm>
          <a:prstGeom prst="rect">
            <a:avLst/>
          </a:prstGeom>
          <a:solidFill>
            <a:schemeClr val="bg1"/>
          </a:solidFill>
        </p:spPr>
        <p:txBody>
          <a:bodyPr wrap="square" rtlCol="0">
            <a:spAutoFit/>
          </a:bodyPr>
          <a:lstStyle/>
          <a:p>
            <a:endParaRPr lang="nl-NL" dirty="0"/>
          </a:p>
        </p:txBody>
      </p:sp>
      <p:sp>
        <p:nvSpPr>
          <p:cNvPr id="13" name="Tekstvak 12">
            <a:extLst>
              <a:ext uri="{FF2B5EF4-FFF2-40B4-BE49-F238E27FC236}">
                <a16:creationId xmlns:a16="http://schemas.microsoft.com/office/drawing/2014/main" id="{51C4993D-20B3-401D-8367-20B848ED4DD1}"/>
              </a:ext>
            </a:extLst>
          </p:cNvPr>
          <p:cNvSpPr txBox="1"/>
          <p:nvPr/>
        </p:nvSpPr>
        <p:spPr>
          <a:xfrm>
            <a:off x="4388792" y="2775528"/>
            <a:ext cx="7160949" cy="830997"/>
          </a:xfrm>
          <a:prstGeom prst="rect">
            <a:avLst/>
          </a:prstGeom>
          <a:solidFill>
            <a:schemeClr val="accent6">
              <a:lumMod val="20000"/>
              <a:lumOff val="80000"/>
            </a:schemeClr>
          </a:solidFill>
        </p:spPr>
        <p:txBody>
          <a:bodyPr wrap="square" rtlCol="0">
            <a:spAutoFit/>
          </a:bodyPr>
          <a:lstStyle/>
          <a:p>
            <a:pPr lvl="0"/>
            <a:r>
              <a:rPr lang="nl-NL" sz="2400" b="1" dirty="0">
                <a:latin typeface="+mn-lt"/>
              </a:rPr>
              <a:t>Vragenlijst</a:t>
            </a:r>
          </a:p>
          <a:p>
            <a:r>
              <a:rPr lang="nl-NL" sz="2400" dirty="0">
                <a:solidFill>
                  <a:schemeClr val="tx1"/>
                </a:solidFill>
                <a:latin typeface="+mn-lt"/>
              </a:rPr>
              <a:t>470 mensen met parkinson; 136 naasten</a:t>
            </a:r>
          </a:p>
        </p:txBody>
      </p:sp>
      <p:sp>
        <p:nvSpPr>
          <p:cNvPr id="7" name="Pijl: omlaag 6">
            <a:extLst>
              <a:ext uri="{FF2B5EF4-FFF2-40B4-BE49-F238E27FC236}">
                <a16:creationId xmlns:a16="http://schemas.microsoft.com/office/drawing/2014/main" id="{39ADAB8C-65F2-40B2-BFB6-957787DEA0A8}"/>
              </a:ext>
            </a:extLst>
          </p:cNvPr>
          <p:cNvSpPr/>
          <p:nvPr/>
        </p:nvSpPr>
        <p:spPr>
          <a:xfrm>
            <a:off x="7415917" y="2201745"/>
            <a:ext cx="360040" cy="271767"/>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ekstvak 23">
            <a:extLst>
              <a:ext uri="{FF2B5EF4-FFF2-40B4-BE49-F238E27FC236}">
                <a16:creationId xmlns:a16="http://schemas.microsoft.com/office/drawing/2014/main" id="{57E59A1C-B3B9-41FF-9718-7F610C90131B}"/>
              </a:ext>
            </a:extLst>
          </p:cNvPr>
          <p:cNvSpPr txBox="1"/>
          <p:nvPr/>
        </p:nvSpPr>
        <p:spPr>
          <a:xfrm>
            <a:off x="397862" y="1412776"/>
            <a:ext cx="1964696" cy="4278089"/>
          </a:xfrm>
          <a:prstGeom prst="rect">
            <a:avLst/>
          </a:prstGeom>
          <a:solidFill>
            <a:schemeClr val="bg1"/>
          </a:solidFill>
        </p:spPr>
        <p:txBody>
          <a:bodyPr wrap="square" rtlCol="0">
            <a:spAutoFit/>
          </a:bodyPr>
          <a:lstStyle/>
          <a:p>
            <a:endParaRPr lang="nl-NL" dirty="0"/>
          </a:p>
        </p:txBody>
      </p:sp>
      <p:sp>
        <p:nvSpPr>
          <p:cNvPr id="6" name="Tekstvak 5">
            <a:extLst>
              <a:ext uri="{FF2B5EF4-FFF2-40B4-BE49-F238E27FC236}">
                <a16:creationId xmlns:a16="http://schemas.microsoft.com/office/drawing/2014/main" id="{D940C12C-3410-494C-9B17-E21E79FA9709}"/>
              </a:ext>
            </a:extLst>
          </p:cNvPr>
          <p:cNvSpPr txBox="1"/>
          <p:nvPr/>
        </p:nvSpPr>
        <p:spPr>
          <a:xfrm>
            <a:off x="4374899" y="1068732"/>
            <a:ext cx="7174842" cy="830997"/>
          </a:xfrm>
          <a:prstGeom prst="rect">
            <a:avLst/>
          </a:prstGeom>
          <a:solidFill>
            <a:schemeClr val="accent6">
              <a:lumMod val="20000"/>
              <a:lumOff val="80000"/>
            </a:schemeClr>
          </a:solidFill>
        </p:spPr>
        <p:txBody>
          <a:bodyPr wrap="square" rtlCol="0">
            <a:spAutoFit/>
          </a:bodyPr>
          <a:lstStyle/>
          <a:p>
            <a:pPr lvl="0"/>
            <a:r>
              <a:rPr lang="nl-NL" sz="2400" b="1" dirty="0">
                <a:solidFill>
                  <a:schemeClr val="tx1"/>
                </a:solidFill>
                <a:latin typeface="+mn-lt"/>
              </a:rPr>
              <a:t>Interviews</a:t>
            </a:r>
          </a:p>
          <a:p>
            <a:pPr lvl="0"/>
            <a:r>
              <a:rPr lang="nl-NL" sz="2400" dirty="0">
                <a:solidFill>
                  <a:schemeClr val="tx1"/>
                </a:solidFill>
                <a:latin typeface="+mn-lt"/>
              </a:rPr>
              <a:t>13 mensen met parkinson; 5 naasten</a:t>
            </a:r>
          </a:p>
        </p:txBody>
      </p:sp>
      <p:pic>
        <p:nvPicPr>
          <p:cNvPr id="10" name="Afbeelding 9">
            <a:extLst>
              <a:ext uri="{FF2B5EF4-FFF2-40B4-BE49-F238E27FC236}">
                <a16:creationId xmlns:a16="http://schemas.microsoft.com/office/drawing/2014/main" id="{3412C3AF-AF6C-4483-B73C-71687C5932F9}"/>
              </a:ext>
            </a:extLst>
          </p:cNvPr>
          <p:cNvPicPr>
            <a:picLocks noChangeAspect="1"/>
          </p:cNvPicPr>
          <p:nvPr/>
        </p:nvPicPr>
        <p:blipFill>
          <a:blip r:embed="rId4"/>
          <a:stretch>
            <a:fillRect/>
          </a:stretch>
        </p:blipFill>
        <p:spPr>
          <a:xfrm>
            <a:off x="204553" y="2593554"/>
            <a:ext cx="1834391" cy="1386137"/>
          </a:xfrm>
          <a:prstGeom prst="rect">
            <a:avLst/>
          </a:prstGeom>
        </p:spPr>
      </p:pic>
      <p:sp>
        <p:nvSpPr>
          <p:cNvPr id="25" name="Tekstvak 24">
            <a:extLst>
              <a:ext uri="{FF2B5EF4-FFF2-40B4-BE49-F238E27FC236}">
                <a16:creationId xmlns:a16="http://schemas.microsoft.com/office/drawing/2014/main" id="{2930CDE0-7C6B-4391-A19B-4915D1D6263C}"/>
              </a:ext>
            </a:extLst>
          </p:cNvPr>
          <p:cNvSpPr txBox="1"/>
          <p:nvPr/>
        </p:nvSpPr>
        <p:spPr>
          <a:xfrm>
            <a:off x="10717306" y="142351"/>
            <a:ext cx="1474694" cy="352673"/>
          </a:xfrm>
          <a:prstGeom prst="rect">
            <a:avLst/>
          </a:prstGeom>
          <a:solidFill>
            <a:schemeClr val="bg1"/>
          </a:solidFill>
        </p:spPr>
        <p:txBody>
          <a:bodyPr wrap="square" rtlCol="0">
            <a:spAutoFit/>
          </a:bodyPr>
          <a:lstStyle/>
          <a:p>
            <a:endParaRPr lang="nl-NL" dirty="0"/>
          </a:p>
        </p:txBody>
      </p:sp>
      <p:sp>
        <p:nvSpPr>
          <p:cNvPr id="14" name="Tekstvak 13">
            <a:extLst>
              <a:ext uri="{FF2B5EF4-FFF2-40B4-BE49-F238E27FC236}">
                <a16:creationId xmlns:a16="http://schemas.microsoft.com/office/drawing/2014/main" id="{DEB225CC-36B4-4A87-96C7-949145BADB4B}"/>
              </a:ext>
            </a:extLst>
          </p:cNvPr>
          <p:cNvSpPr txBox="1"/>
          <p:nvPr/>
        </p:nvSpPr>
        <p:spPr>
          <a:xfrm>
            <a:off x="4478146" y="4733351"/>
            <a:ext cx="7188736" cy="769441"/>
          </a:xfrm>
          <a:prstGeom prst="rect">
            <a:avLst/>
          </a:prstGeom>
          <a:solidFill>
            <a:schemeClr val="accent6">
              <a:lumMod val="20000"/>
              <a:lumOff val="80000"/>
            </a:schemeClr>
          </a:solidFill>
        </p:spPr>
        <p:txBody>
          <a:bodyPr wrap="square" rtlCol="0">
            <a:spAutoFit/>
          </a:bodyPr>
          <a:lstStyle/>
          <a:p>
            <a:pPr lvl="0"/>
            <a:r>
              <a:rPr lang="nl-NL" sz="2400" b="1" dirty="0">
                <a:latin typeface="+mn-lt"/>
              </a:rPr>
              <a:t>Ontwerp/ schrijven boek</a:t>
            </a:r>
          </a:p>
          <a:p>
            <a:pPr lvl="0"/>
            <a:endParaRPr lang="nl-NL" sz="2000" dirty="0">
              <a:solidFill>
                <a:schemeClr val="tx1"/>
              </a:solidFill>
              <a:latin typeface="+mn-lt"/>
            </a:endParaRPr>
          </a:p>
        </p:txBody>
      </p:sp>
      <p:sp>
        <p:nvSpPr>
          <p:cNvPr id="16" name="Pijl: omlaag 15">
            <a:extLst>
              <a:ext uri="{FF2B5EF4-FFF2-40B4-BE49-F238E27FC236}">
                <a16:creationId xmlns:a16="http://schemas.microsoft.com/office/drawing/2014/main" id="{64928A92-9C1C-48D8-A399-3103DE40E620}"/>
              </a:ext>
            </a:extLst>
          </p:cNvPr>
          <p:cNvSpPr/>
          <p:nvPr/>
        </p:nvSpPr>
        <p:spPr>
          <a:xfrm>
            <a:off x="7469264" y="4102737"/>
            <a:ext cx="360040" cy="317421"/>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91B565B2-D9F6-48FA-A599-4B4F20019CEB}"/>
              </a:ext>
            </a:extLst>
          </p:cNvPr>
          <p:cNvSpPr/>
          <p:nvPr/>
        </p:nvSpPr>
        <p:spPr>
          <a:xfrm>
            <a:off x="9183071" y="6138056"/>
            <a:ext cx="3068469" cy="461665"/>
          </a:xfrm>
          <a:prstGeom prst="rect">
            <a:avLst/>
          </a:prstGeom>
        </p:spPr>
        <p:txBody>
          <a:bodyPr wrap="none">
            <a:spAutoFit/>
          </a:bodyPr>
          <a:lstStyle/>
          <a:p>
            <a:r>
              <a:rPr lang="nl-NL" dirty="0">
                <a:hlinkClick r:id="rId5"/>
              </a:rPr>
              <a:t>https://copiedstudie.nl/</a:t>
            </a:r>
            <a:r>
              <a:rPr lang="nl-NL" dirty="0"/>
              <a:t> </a:t>
            </a:r>
          </a:p>
        </p:txBody>
      </p:sp>
    </p:spTree>
    <p:extLst>
      <p:ext uri="{BB962C8B-B14F-4D97-AF65-F5344CB8AC3E}">
        <p14:creationId xmlns:p14="http://schemas.microsoft.com/office/powerpoint/2010/main" val="2900270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Grafiek 17">
            <a:extLst>
              <a:ext uri="{FF2B5EF4-FFF2-40B4-BE49-F238E27FC236}">
                <a16:creationId xmlns:a16="http://schemas.microsoft.com/office/drawing/2014/main" id="{E9E6E3B1-FEFA-4CD7-9C46-7B4F85E3B0E4}"/>
              </a:ext>
            </a:extLst>
          </p:cNvPr>
          <p:cNvGraphicFramePr>
            <a:graphicFrameLocks/>
          </p:cNvGraphicFramePr>
          <p:nvPr>
            <p:extLst>
              <p:ext uri="{D42A27DB-BD31-4B8C-83A1-F6EECF244321}">
                <p14:modId xmlns:p14="http://schemas.microsoft.com/office/powerpoint/2010/main" val="3169559184"/>
              </p:ext>
            </p:extLst>
          </p:nvPr>
        </p:nvGraphicFramePr>
        <p:xfrm>
          <a:off x="1374424" y="169075"/>
          <a:ext cx="9369287" cy="65465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el 4">
            <a:extLst>
              <a:ext uri="{FF2B5EF4-FFF2-40B4-BE49-F238E27FC236}">
                <a16:creationId xmlns:a16="http://schemas.microsoft.com/office/drawing/2014/main" id="{245B1B5C-0B1A-4C5F-BD65-97B6D207B069}"/>
              </a:ext>
            </a:extLst>
          </p:cNvPr>
          <p:cNvGraphicFramePr>
            <a:graphicFrameLocks noGrp="1"/>
          </p:cNvGraphicFramePr>
          <p:nvPr/>
        </p:nvGraphicFramePr>
        <p:xfrm>
          <a:off x="4607371" y="1680779"/>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(42%)</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9" name="Tabel 4">
            <a:extLst>
              <a:ext uri="{FF2B5EF4-FFF2-40B4-BE49-F238E27FC236}">
                <a16:creationId xmlns:a16="http://schemas.microsoft.com/office/drawing/2014/main" id="{7527BF0A-5BD9-4A38-8384-A0091EF8A723}"/>
              </a:ext>
            </a:extLst>
          </p:cNvPr>
          <p:cNvGraphicFramePr>
            <a:graphicFrameLocks noGrp="1"/>
          </p:cNvGraphicFramePr>
          <p:nvPr/>
        </p:nvGraphicFramePr>
        <p:xfrm>
          <a:off x="5425887" y="1201167"/>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(91%)</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10" name="Tabel 4">
            <a:extLst>
              <a:ext uri="{FF2B5EF4-FFF2-40B4-BE49-F238E27FC236}">
                <a16:creationId xmlns:a16="http://schemas.microsoft.com/office/drawing/2014/main" id="{83ED35A1-F1D7-4097-A8B3-12B8BF31F842}"/>
              </a:ext>
            </a:extLst>
          </p:cNvPr>
          <p:cNvGraphicFramePr>
            <a:graphicFrameLocks noGrp="1"/>
          </p:cNvGraphicFramePr>
          <p:nvPr/>
        </p:nvGraphicFramePr>
        <p:xfrm>
          <a:off x="4923961" y="703076"/>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(61%)</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11" name="Tabel 4">
            <a:extLst>
              <a:ext uri="{FF2B5EF4-FFF2-40B4-BE49-F238E27FC236}">
                <a16:creationId xmlns:a16="http://schemas.microsoft.com/office/drawing/2014/main" id="{85EF65CA-E4C9-4273-8873-DD71AD88D533}"/>
              </a:ext>
            </a:extLst>
          </p:cNvPr>
          <p:cNvGraphicFramePr>
            <a:graphicFrameLocks noGrp="1"/>
          </p:cNvGraphicFramePr>
          <p:nvPr/>
        </p:nvGraphicFramePr>
        <p:xfrm>
          <a:off x="6092198" y="2640002"/>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(84%)</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12" name="Tabel 4">
            <a:extLst>
              <a:ext uri="{FF2B5EF4-FFF2-40B4-BE49-F238E27FC236}">
                <a16:creationId xmlns:a16="http://schemas.microsoft.com/office/drawing/2014/main" id="{B877997E-6E27-4BB0-BD2D-FAFE6789C41F}"/>
              </a:ext>
            </a:extLst>
          </p:cNvPr>
          <p:cNvGraphicFramePr>
            <a:graphicFrameLocks noGrp="1"/>
          </p:cNvGraphicFramePr>
          <p:nvPr/>
        </p:nvGraphicFramePr>
        <p:xfrm>
          <a:off x="5792267" y="2159686"/>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(69%)</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13" name="Tabel 4">
            <a:extLst>
              <a:ext uri="{FF2B5EF4-FFF2-40B4-BE49-F238E27FC236}">
                <a16:creationId xmlns:a16="http://schemas.microsoft.com/office/drawing/2014/main" id="{108D2D57-2B21-45BF-9E30-49610BFA31B2}"/>
              </a:ext>
            </a:extLst>
          </p:cNvPr>
          <p:cNvGraphicFramePr>
            <a:graphicFrameLocks noGrp="1"/>
          </p:cNvGraphicFramePr>
          <p:nvPr/>
        </p:nvGraphicFramePr>
        <p:xfrm>
          <a:off x="5459600" y="3113364"/>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(58%)</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15" name="Tabel 4">
            <a:extLst>
              <a:ext uri="{FF2B5EF4-FFF2-40B4-BE49-F238E27FC236}">
                <a16:creationId xmlns:a16="http://schemas.microsoft.com/office/drawing/2014/main" id="{7A1EC0BF-B953-4FB5-9A86-50A192B9FB00}"/>
              </a:ext>
            </a:extLst>
          </p:cNvPr>
          <p:cNvGraphicFramePr>
            <a:graphicFrameLocks noGrp="1"/>
          </p:cNvGraphicFramePr>
          <p:nvPr/>
        </p:nvGraphicFramePr>
        <p:xfrm>
          <a:off x="5475677" y="3617752"/>
          <a:ext cx="579755" cy="327768"/>
        </p:xfrm>
        <a:graphic>
          <a:graphicData uri="http://schemas.openxmlformats.org/drawingml/2006/table">
            <a:tbl>
              <a:tblPr firstRow="1" bandRow="1">
                <a:tableStyleId>{5C22544A-7EE6-4342-B048-85BDC9FD1C3A}</a:tableStyleId>
              </a:tblPr>
              <a:tblGrid>
                <a:gridCol w="579755">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(72%)</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16" name="Tabel 4">
            <a:extLst>
              <a:ext uri="{FF2B5EF4-FFF2-40B4-BE49-F238E27FC236}">
                <a16:creationId xmlns:a16="http://schemas.microsoft.com/office/drawing/2014/main" id="{38795FE1-572D-4001-8393-FE5B8D534393}"/>
              </a:ext>
            </a:extLst>
          </p:cNvPr>
          <p:cNvGraphicFramePr>
            <a:graphicFrameLocks noGrp="1"/>
          </p:cNvGraphicFramePr>
          <p:nvPr/>
        </p:nvGraphicFramePr>
        <p:xfrm>
          <a:off x="4950673" y="6007646"/>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(47%)</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17" name="Tabel 4">
            <a:extLst>
              <a:ext uri="{FF2B5EF4-FFF2-40B4-BE49-F238E27FC236}">
                <a16:creationId xmlns:a16="http://schemas.microsoft.com/office/drawing/2014/main" id="{8FF866A5-43FC-4AC4-A7A4-EFB4123FD375}"/>
              </a:ext>
            </a:extLst>
          </p:cNvPr>
          <p:cNvGraphicFramePr>
            <a:graphicFrameLocks noGrp="1"/>
          </p:cNvGraphicFramePr>
          <p:nvPr/>
        </p:nvGraphicFramePr>
        <p:xfrm>
          <a:off x="5705734" y="5518376"/>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(77%)</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19" name="Tabel 4">
            <a:extLst>
              <a:ext uri="{FF2B5EF4-FFF2-40B4-BE49-F238E27FC236}">
                <a16:creationId xmlns:a16="http://schemas.microsoft.com/office/drawing/2014/main" id="{442D539E-C55E-48AE-B764-001DAA31C0D4}"/>
              </a:ext>
            </a:extLst>
          </p:cNvPr>
          <p:cNvGraphicFramePr>
            <a:graphicFrameLocks noGrp="1"/>
          </p:cNvGraphicFramePr>
          <p:nvPr/>
        </p:nvGraphicFramePr>
        <p:xfrm>
          <a:off x="5459600" y="5038060"/>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(72%)</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20" name="Tabel 4">
            <a:extLst>
              <a:ext uri="{FF2B5EF4-FFF2-40B4-BE49-F238E27FC236}">
                <a16:creationId xmlns:a16="http://schemas.microsoft.com/office/drawing/2014/main" id="{F9E9C12D-F06F-45A2-8652-963684712BE2}"/>
              </a:ext>
            </a:extLst>
          </p:cNvPr>
          <p:cNvGraphicFramePr>
            <a:graphicFrameLocks noGrp="1"/>
          </p:cNvGraphicFramePr>
          <p:nvPr/>
        </p:nvGraphicFramePr>
        <p:xfrm>
          <a:off x="4977387" y="4569889"/>
          <a:ext cx="579755" cy="274320"/>
        </p:xfrm>
        <a:graphic>
          <a:graphicData uri="http://schemas.openxmlformats.org/drawingml/2006/table">
            <a:tbl>
              <a:tblPr firstRow="1" bandRow="1">
                <a:tableStyleId>{5C22544A-7EE6-4342-B048-85BDC9FD1C3A}</a:tableStyleId>
              </a:tblPr>
              <a:tblGrid>
                <a:gridCol w="579755">
                  <a:extLst>
                    <a:ext uri="{9D8B030D-6E8A-4147-A177-3AD203B41FA5}">
                      <a16:colId xmlns:a16="http://schemas.microsoft.com/office/drawing/2014/main" val="2613698480"/>
                    </a:ext>
                  </a:extLst>
                </a:gridCol>
              </a:tblGrid>
              <a:tr h="212702">
                <a:tc>
                  <a:txBody>
                    <a:bodyPr/>
                    <a:lstStyle/>
                    <a:p>
                      <a:pPr algn="just"/>
                      <a:r>
                        <a:rPr lang="en-US" sz="1200" dirty="0">
                          <a:solidFill>
                            <a:schemeClr val="tx2">
                              <a:lumMod val="50000"/>
                            </a:schemeClr>
                          </a:solidFill>
                        </a:rPr>
                        <a:t>(50%)</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21" name="Tabel 4">
            <a:extLst>
              <a:ext uri="{FF2B5EF4-FFF2-40B4-BE49-F238E27FC236}">
                <a16:creationId xmlns:a16="http://schemas.microsoft.com/office/drawing/2014/main" id="{6FDB5788-F325-4306-AA6D-291E038B64AB}"/>
              </a:ext>
            </a:extLst>
          </p:cNvPr>
          <p:cNvGraphicFramePr>
            <a:graphicFrameLocks noGrp="1"/>
          </p:cNvGraphicFramePr>
          <p:nvPr/>
        </p:nvGraphicFramePr>
        <p:xfrm>
          <a:off x="5088535" y="4095325"/>
          <a:ext cx="633181" cy="274320"/>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151844">
                <a:tc>
                  <a:txBody>
                    <a:bodyPr/>
                    <a:lstStyle/>
                    <a:p>
                      <a:pPr algn="just"/>
                      <a:r>
                        <a:rPr lang="en-US" sz="1200" dirty="0">
                          <a:solidFill>
                            <a:schemeClr val="tx2">
                              <a:lumMod val="50000"/>
                            </a:schemeClr>
                          </a:solidFill>
                        </a:rPr>
                        <a:t>(52%)</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sp>
        <p:nvSpPr>
          <p:cNvPr id="22" name="Titel 2">
            <a:extLst>
              <a:ext uri="{FF2B5EF4-FFF2-40B4-BE49-F238E27FC236}">
                <a16:creationId xmlns:a16="http://schemas.microsoft.com/office/drawing/2014/main" id="{B6F24070-F354-4FED-B882-EF390069A7CF}"/>
              </a:ext>
            </a:extLst>
          </p:cNvPr>
          <p:cNvSpPr txBox="1">
            <a:spLocks/>
          </p:cNvSpPr>
          <p:nvPr/>
        </p:nvSpPr>
        <p:spPr>
          <a:xfrm>
            <a:off x="344006" y="-225464"/>
            <a:ext cx="9793089" cy="880361"/>
          </a:xfrm>
          <a:prstGeom prst="rect">
            <a:avLst/>
          </a:prstGeom>
          <a:solidFill>
            <a:schemeClr val="bg1"/>
          </a:solidFill>
        </p:spPr>
        <p:txBody>
          <a:bodyPr anchor="b"/>
          <a:lstStyle>
            <a:lvl1pPr algn="ctr" defTabSz="685800" rtl="0" eaLnBrk="1" latinLnBrk="0" hangingPunct="1">
              <a:lnSpc>
                <a:spcPct val="90000"/>
              </a:lnSpc>
              <a:spcBef>
                <a:spcPct val="0"/>
              </a:spcBef>
              <a:buNone/>
              <a:defRPr sz="4500" b="1" kern="1200">
                <a:solidFill>
                  <a:schemeClr val="tx1"/>
                </a:solidFill>
                <a:latin typeface="+mn-lt"/>
                <a:ea typeface="+mj-ea"/>
                <a:cs typeface="+mj-cs"/>
              </a:defRPr>
            </a:lvl1pPr>
          </a:lstStyle>
          <a:p>
            <a:pPr algn="l" fontAlgn="auto">
              <a:spcAft>
                <a:spcPts val="0"/>
              </a:spcAft>
            </a:pPr>
            <a:r>
              <a:rPr lang="nl-NL" sz="3600" b="0" dirty="0">
                <a:latin typeface="+mj-lt"/>
              </a:rPr>
              <a:t>Herkenning obstakels door mensen met ZvP</a:t>
            </a:r>
          </a:p>
        </p:txBody>
      </p:sp>
      <p:sp>
        <p:nvSpPr>
          <p:cNvPr id="2" name="Afgeronde rechthoek 1">
            <a:extLst>
              <a:ext uri="{FF2B5EF4-FFF2-40B4-BE49-F238E27FC236}">
                <a16:creationId xmlns:a16="http://schemas.microsoft.com/office/drawing/2014/main" id="{71A1F0E7-9BDB-BAEB-1B18-0CB1082283F8}"/>
              </a:ext>
            </a:extLst>
          </p:cNvPr>
          <p:cNvSpPr/>
          <p:nvPr/>
        </p:nvSpPr>
        <p:spPr>
          <a:xfrm>
            <a:off x="1948721" y="1171187"/>
            <a:ext cx="1888761" cy="327768"/>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ln w="28575">
                <a:solidFill>
                  <a:srgbClr val="FF0000"/>
                </a:solidFill>
              </a:ln>
            </a:endParaRPr>
          </a:p>
        </p:txBody>
      </p:sp>
      <p:sp>
        <p:nvSpPr>
          <p:cNvPr id="3" name="Afgeronde rechthoek 2">
            <a:extLst>
              <a:ext uri="{FF2B5EF4-FFF2-40B4-BE49-F238E27FC236}">
                <a16:creationId xmlns:a16="http://schemas.microsoft.com/office/drawing/2014/main" id="{CE7FFE38-FC52-79D8-AAFF-3FC174A7EC1F}"/>
              </a:ext>
            </a:extLst>
          </p:cNvPr>
          <p:cNvSpPr/>
          <p:nvPr/>
        </p:nvSpPr>
        <p:spPr>
          <a:xfrm>
            <a:off x="1798321" y="2597749"/>
            <a:ext cx="2041662" cy="327768"/>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ln w="28575">
                <a:solidFill>
                  <a:srgbClr val="FF0000"/>
                </a:solidFill>
              </a:ln>
            </a:endParaRPr>
          </a:p>
        </p:txBody>
      </p:sp>
      <p:sp>
        <p:nvSpPr>
          <p:cNvPr id="4" name="Afgeronde rechthoek 3">
            <a:extLst>
              <a:ext uri="{FF2B5EF4-FFF2-40B4-BE49-F238E27FC236}">
                <a16:creationId xmlns:a16="http://schemas.microsoft.com/office/drawing/2014/main" id="{A666BE88-D446-8948-B97C-83A9F6E80A9B}"/>
              </a:ext>
            </a:extLst>
          </p:cNvPr>
          <p:cNvSpPr/>
          <p:nvPr/>
        </p:nvSpPr>
        <p:spPr>
          <a:xfrm>
            <a:off x="1948721" y="5479027"/>
            <a:ext cx="1888761" cy="327768"/>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ln w="28575">
                <a:solidFill>
                  <a:srgbClr val="FF0000"/>
                </a:solidFill>
              </a:ln>
            </a:endParaRPr>
          </a:p>
        </p:txBody>
      </p:sp>
    </p:spTree>
    <p:extLst>
      <p:ext uri="{BB962C8B-B14F-4D97-AF65-F5344CB8AC3E}">
        <p14:creationId xmlns:p14="http://schemas.microsoft.com/office/powerpoint/2010/main" val="3741345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fiek 2">
            <a:extLst>
              <a:ext uri="{FF2B5EF4-FFF2-40B4-BE49-F238E27FC236}">
                <a16:creationId xmlns:a16="http://schemas.microsoft.com/office/drawing/2014/main" id="{80C87F05-68F2-4601-8BA4-9D92A2F92E58}"/>
              </a:ext>
            </a:extLst>
          </p:cNvPr>
          <p:cNvGraphicFramePr>
            <a:graphicFrameLocks/>
          </p:cNvGraphicFramePr>
          <p:nvPr/>
        </p:nvGraphicFramePr>
        <p:xfrm>
          <a:off x="2250909" y="854764"/>
          <a:ext cx="7886186" cy="5764697"/>
        </p:xfrm>
        <a:graphic>
          <a:graphicData uri="http://schemas.openxmlformats.org/drawingml/2006/chart">
            <c:chart xmlns:c="http://schemas.openxmlformats.org/drawingml/2006/chart" xmlns:r="http://schemas.openxmlformats.org/officeDocument/2006/relationships" r:id="rId3"/>
          </a:graphicData>
        </a:graphic>
      </p:graphicFrame>
      <p:sp>
        <p:nvSpPr>
          <p:cNvPr id="4" name="Titel 2">
            <a:extLst>
              <a:ext uri="{FF2B5EF4-FFF2-40B4-BE49-F238E27FC236}">
                <a16:creationId xmlns:a16="http://schemas.microsoft.com/office/drawing/2014/main" id="{78C2FA45-AC22-42E2-980D-832731D86423}"/>
              </a:ext>
            </a:extLst>
          </p:cNvPr>
          <p:cNvSpPr txBox="1">
            <a:spLocks/>
          </p:cNvSpPr>
          <p:nvPr/>
        </p:nvSpPr>
        <p:spPr>
          <a:xfrm>
            <a:off x="330753" y="19511"/>
            <a:ext cx="9793089" cy="880361"/>
          </a:xfrm>
          <a:prstGeom prst="rect">
            <a:avLst/>
          </a:prstGeom>
          <a:solidFill>
            <a:schemeClr val="bg1"/>
          </a:solidFill>
        </p:spPr>
        <p:txBody>
          <a:bodyPr anchor="b"/>
          <a:lstStyle>
            <a:lvl1pPr algn="ctr" defTabSz="685800" rtl="0" eaLnBrk="1" latinLnBrk="0" hangingPunct="1">
              <a:lnSpc>
                <a:spcPct val="90000"/>
              </a:lnSpc>
              <a:spcBef>
                <a:spcPct val="0"/>
              </a:spcBef>
              <a:buNone/>
              <a:defRPr sz="4500" b="1" kern="1200">
                <a:solidFill>
                  <a:schemeClr val="tx1"/>
                </a:solidFill>
                <a:latin typeface="+mn-lt"/>
                <a:ea typeface="+mj-ea"/>
                <a:cs typeface="+mj-cs"/>
              </a:defRPr>
            </a:lvl1pPr>
          </a:lstStyle>
          <a:p>
            <a:pPr algn="l" fontAlgn="auto">
              <a:spcAft>
                <a:spcPts val="0"/>
              </a:spcAft>
            </a:pPr>
            <a:r>
              <a:rPr lang="nl-NL" sz="3600" b="0" dirty="0">
                <a:latin typeface="+mj-lt"/>
              </a:rPr>
              <a:t>Herkenning obstakels door naasten</a:t>
            </a:r>
          </a:p>
        </p:txBody>
      </p:sp>
      <p:graphicFrame>
        <p:nvGraphicFramePr>
          <p:cNvPr id="6" name="Tabel 4">
            <a:extLst>
              <a:ext uri="{FF2B5EF4-FFF2-40B4-BE49-F238E27FC236}">
                <a16:creationId xmlns:a16="http://schemas.microsoft.com/office/drawing/2014/main" id="{E3D2FF6E-1482-4925-A6EC-CC213A6428FB}"/>
              </a:ext>
            </a:extLst>
          </p:cNvPr>
          <p:cNvGraphicFramePr>
            <a:graphicFrameLocks noGrp="1"/>
          </p:cNvGraphicFramePr>
          <p:nvPr/>
        </p:nvGraphicFramePr>
        <p:xfrm>
          <a:off x="6573857" y="1160276"/>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(74%)</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7" name="Tabel 4">
            <a:extLst>
              <a:ext uri="{FF2B5EF4-FFF2-40B4-BE49-F238E27FC236}">
                <a16:creationId xmlns:a16="http://schemas.microsoft.com/office/drawing/2014/main" id="{B1A42FE1-847A-4048-8B4D-6733D0F45EBE}"/>
              </a:ext>
            </a:extLst>
          </p:cNvPr>
          <p:cNvGraphicFramePr>
            <a:graphicFrameLocks noGrp="1"/>
          </p:cNvGraphicFramePr>
          <p:nvPr/>
        </p:nvGraphicFramePr>
        <p:xfrm>
          <a:off x="6414831" y="1793556"/>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(66%)</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8" name="Tabel 4">
            <a:extLst>
              <a:ext uri="{FF2B5EF4-FFF2-40B4-BE49-F238E27FC236}">
                <a16:creationId xmlns:a16="http://schemas.microsoft.com/office/drawing/2014/main" id="{DFB5BD78-CC4E-46EF-B24A-070EDFD722F7}"/>
              </a:ext>
            </a:extLst>
          </p:cNvPr>
          <p:cNvGraphicFramePr>
            <a:graphicFrameLocks noGrp="1"/>
          </p:cNvGraphicFramePr>
          <p:nvPr/>
        </p:nvGraphicFramePr>
        <p:xfrm>
          <a:off x="6584965" y="4889372"/>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(78%)</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9" name="Tabel 4">
            <a:extLst>
              <a:ext uri="{FF2B5EF4-FFF2-40B4-BE49-F238E27FC236}">
                <a16:creationId xmlns:a16="http://schemas.microsoft.com/office/drawing/2014/main" id="{285375D2-6BBB-479D-AFF6-4B13410C90B4}"/>
              </a:ext>
            </a:extLst>
          </p:cNvPr>
          <p:cNvGraphicFramePr>
            <a:graphicFrameLocks noGrp="1"/>
          </p:cNvGraphicFramePr>
          <p:nvPr/>
        </p:nvGraphicFramePr>
        <p:xfrm>
          <a:off x="6464137" y="3036858"/>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(75%)</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10" name="Tabel 4">
            <a:extLst>
              <a:ext uri="{FF2B5EF4-FFF2-40B4-BE49-F238E27FC236}">
                <a16:creationId xmlns:a16="http://schemas.microsoft.com/office/drawing/2014/main" id="{4BA924F4-EDB5-4D8C-9FF4-0DAA4AD707BE}"/>
              </a:ext>
            </a:extLst>
          </p:cNvPr>
          <p:cNvGraphicFramePr>
            <a:graphicFrameLocks noGrp="1"/>
          </p:cNvGraphicFramePr>
          <p:nvPr/>
        </p:nvGraphicFramePr>
        <p:xfrm>
          <a:off x="6090152" y="2425144"/>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(51%)</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11" name="Tabel 4">
            <a:extLst>
              <a:ext uri="{FF2B5EF4-FFF2-40B4-BE49-F238E27FC236}">
                <a16:creationId xmlns:a16="http://schemas.microsoft.com/office/drawing/2014/main" id="{4ABAEA9B-08E2-4B5F-BD94-FE3C03E6C39E}"/>
              </a:ext>
            </a:extLst>
          </p:cNvPr>
          <p:cNvGraphicFramePr>
            <a:graphicFrameLocks noGrp="1"/>
          </p:cNvGraphicFramePr>
          <p:nvPr/>
        </p:nvGraphicFramePr>
        <p:xfrm>
          <a:off x="5853147" y="4268972"/>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(43%)</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12" name="Tabel 4">
            <a:extLst>
              <a:ext uri="{FF2B5EF4-FFF2-40B4-BE49-F238E27FC236}">
                <a16:creationId xmlns:a16="http://schemas.microsoft.com/office/drawing/2014/main" id="{9DC9940C-77D4-4ABF-9A43-FC493916B6F0}"/>
              </a:ext>
            </a:extLst>
          </p:cNvPr>
          <p:cNvGraphicFramePr>
            <a:graphicFrameLocks noGrp="1"/>
          </p:cNvGraphicFramePr>
          <p:nvPr/>
        </p:nvGraphicFramePr>
        <p:xfrm>
          <a:off x="6439303" y="3657258"/>
          <a:ext cx="579755" cy="327768"/>
        </p:xfrm>
        <a:graphic>
          <a:graphicData uri="http://schemas.openxmlformats.org/drawingml/2006/table">
            <a:tbl>
              <a:tblPr firstRow="1" bandRow="1">
                <a:tableStyleId>{5C22544A-7EE6-4342-B048-85BDC9FD1C3A}</a:tableStyleId>
              </a:tblPr>
              <a:tblGrid>
                <a:gridCol w="579755">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(73%)</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graphicFrame>
        <p:nvGraphicFramePr>
          <p:cNvPr id="13" name="Tabel 4">
            <a:extLst>
              <a:ext uri="{FF2B5EF4-FFF2-40B4-BE49-F238E27FC236}">
                <a16:creationId xmlns:a16="http://schemas.microsoft.com/office/drawing/2014/main" id="{15205B37-299F-4B13-A645-2C0060E518AA}"/>
              </a:ext>
            </a:extLst>
          </p:cNvPr>
          <p:cNvGraphicFramePr>
            <a:graphicFrameLocks noGrp="1"/>
          </p:cNvGraphicFramePr>
          <p:nvPr/>
        </p:nvGraphicFramePr>
        <p:xfrm>
          <a:off x="6573856" y="5533840"/>
          <a:ext cx="633181" cy="327768"/>
        </p:xfrm>
        <a:graphic>
          <a:graphicData uri="http://schemas.openxmlformats.org/drawingml/2006/table">
            <a:tbl>
              <a:tblPr firstRow="1" bandRow="1">
                <a:tableStyleId>{5C22544A-7EE6-4342-B048-85BDC9FD1C3A}</a:tableStyleId>
              </a:tblPr>
              <a:tblGrid>
                <a:gridCol w="633181">
                  <a:extLst>
                    <a:ext uri="{9D8B030D-6E8A-4147-A177-3AD203B41FA5}">
                      <a16:colId xmlns:a16="http://schemas.microsoft.com/office/drawing/2014/main" val="2613698480"/>
                    </a:ext>
                  </a:extLst>
                </a:gridCol>
              </a:tblGrid>
              <a:tr h="327768">
                <a:tc>
                  <a:txBody>
                    <a:bodyPr/>
                    <a:lstStyle/>
                    <a:p>
                      <a:pPr algn="just"/>
                      <a:r>
                        <a:rPr lang="en-US" sz="1200" dirty="0">
                          <a:solidFill>
                            <a:schemeClr val="tx2">
                              <a:lumMod val="50000"/>
                            </a:schemeClr>
                          </a:solidFill>
                        </a:rPr>
                        <a:t>(79%)</a:t>
                      </a:r>
                      <a:endParaRPr lang="nl-NL" sz="1200" dirty="0">
                        <a:solidFill>
                          <a:schemeClr val="tx2">
                            <a:lumMod val="50000"/>
                          </a:schemeClr>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1962130"/>
                  </a:ext>
                </a:extLst>
              </a:tr>
            </a:tbl>
          </a:graphicData>
        </a:graphic>
      </p:graphicFrame>
      <p:sp>
        <p:nvSpPr>
          <p:cNvPr id="2" name="Afgeronde rechthoek 1">
            <a:extLst>
              <a:ext uri="{FF2B5EF4-FFF2-40B4-BE49-F238E27FC236}">
                <a16:creationId xmlns:a16="http://schemas.microsoft.com/office/drawing/2014/main" id="{E8132D12-8540-47FD-6629-BD652B975382}"/>
              </a:ext>
            </a:extLst>
          </p:cNvPr>
          <p:cNvSpPr/>
          <p:nvPr/>
        </p:nvSpPr>
        <p:spPr>
          <a:xfrm>
            <a:off x="2912998" y="1121312"/>
            <a:ext cx="1888761" cy="327768"/>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ln w="28575">
                <a:solidFill>
                  <a:srgbClr val="FF0000"/>
                </a:solidFill>
              </a:ln>
            </a:endParaRPr>
          </a:p>
        </p:txBody>
      </p:sp>
      <p:sp>
        <p:nvSpPr>
          <p:cNvPr id="5" name="Afgeronde rechthoek 4">
            <a:extLst>
              <a:ext uri="{FF2B5EF4-FFF2-40B4-BE49-F238E27FC236}">
                <a16:creationId xmlns:a16="http://schemas.microsoft.com/office/drawing/2014/main" id="{26320906-9DB5-5AFB-6A4F-B3C181A50D35}"/>
              </a:ext>
            </a:extLst>
          </p:cNvPr>
          <p:cNvSpPr/>
          <p:nvPr/>
        </p:nvSpPr>
        <p:spPr>
          <a:xfrm>
            <a:off x="2915773" y="5479957"/>
            <a:ext cx="1888761" cy="327768"/>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ln w="28575">
                <a:solidFill>
                  <a:srgbClr val="FF0000"/>
                </a:solidFill>
              </a:ln>
            </a:endParaRPr>
          </a:p>
        </p:txBody>
      </p:sp>
      <p:sp>
        <p:nvSpPr>
          <p:cNvPr id="14" name="Afgeronde rechthoek 13">
            <a:extLst>
              <a:ext uri="{FF2B5EF4-FFF2-40B4-BE49-F238E27FC236}">
                <a16:creationId xmlns:a16="http://schemas.microsoft.com/office/drawing/2014/main" id="{240EED66-D87E-77A5-DF82-83F8AA9FA476}"/>
              </a:ext>
            </a:extLst>
          </p:cNvPr>
          <p:cNvSpPr/>
          <p:nvPr/>
        </p:nvSpPr>
        <p:spPr>
          <a:xfrm>
            <a:off x="2615610" y="4867589"/>
            <a:ext cx="2191700" cy="327768"/>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ln w="28575">
                <a:solidFill>
                  <a:srgbClr val="FF0000"/>
                </a:solidFill>
              </a:ln>
            </a:endParaRPr>
          </a:p>
        </p:txBody>
      </p:sp>
    </p:spTree>
    <p:extLst>
      <p:ext uri="{BB962C8B-B14F-4D97-AF65-F5344CB8AC3E}">
        <p14:creationId xmlns:p14="http://schemas.microsoft.com/office/powerpoint/2010/main" val="3911923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DDF70B6-1C93-4B1B-9840-9899DD55961A}"/>
              </a:ext>
            </a:extLst>
          </p:cNvPr>
          <p:cNvSpPr>
            <a:spLocks noGrp="1"/>
          </p:cNvSpPr>
          <p:nvPr>
            <p:ph type="title"/>
          </p:nvPr>
        </p:nvSpPr>
        <p:spPr/>
        <p:txBody>
          <a:bodyPr/>
          <a:lstStyle/>
          <a:p>
            <a:r>
              <a:rPr lang="nl-NL" sz="3600" b="0" dirty="0"/>
              <a:t>Doel</a:t>
            </a:r>
          </a:p>
        </p:txBody>
      </p:sp>
      <p:pic>
        <p:nvPicPr>
          <p:cNvPr id="6" name="Afbeelding 5">
            <a:extLst>
              <a:ext uri="{FF2B5EF4-FFF2-40B4-BE49-F238E27FC236}">
                <a16:creationId xmlns:a16="http://schemas.microsoft.com/office/drawing/2014/main" id="{646DEEA2-DFE0-41F1-88B3-19D8A626697B}"/>
              </a:ext>
            </a:extLst>
          </p:cNvPr>
          <p:cNvPicPr>
            <a:picLocks noChangeAspect="1"/>
          </p:cNvPicPr>
          <p:nvPr/>
        </p:nvPicPr>
        <p:blipFill rotWithShape="1">
          <a:blip r:embed="rId3"/>
          <a:srcRect l="56041" t="13250" r="13958" b="5901"/>
          <a:stretch/>
        </p:blipFill>
        <p:spPr>
          <a:xfrm>
            <a:off x="2680" y="-3173225"/>
            <a:ext cx="12189320" cy="7589577"/>
          </a:xfrm>
          <a:prstGeom prst="rect">
            <a:avLst/>
          </a:prstGeom>
        </p:spPr>
      </p:pic>
      <p:sp>
        <p:nvSpPr>
          <p:cNvPr id="3" name="Ondertitel 3">
            <a:extLst>
              <a:ext uri="{FF2B5EF4-FFF2-40B4-BE49-F238E27FC236}">
                <a16:creationId xmlns:a16="http://schemas.microsoft.com/office/drawing/2014/main" id="{7E49FDB9-FC5A-FF95-0CA4-6DA9EA9E5B1B}"/>
              </a:ext>
            </a:extLst>
          </p:cNvPr>
          <p:cNvSpPr txBox="1">
            <a:spLocks/>
          </p:cNvSpPr>
          <p:nvPr/>
        </p:nvSpPr>
        <p:spPr>
          <a:xfrm>
            <a:off x="1524000" y="1873450"/>
            <a:ext cx="9144000" cy="1655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nl-NL" b="1" dirty="0"/>
          </a:p>
        </p:txBody>
      </p:sp>
      <p:pic>
        <p:nvPicPr>
          <p:cNvPr id="8" name="Picture 2" descr="Home - Parkinson Vereniging">
            <a:extLst>
              <a:ext uri="{FF2B5EF4-FFF2-40B4-BE49-F238E27FC236}">
                <a16:creationId xmlns:a16="http://schemas.microsoft.com/office/drawing/2014/main" id="{A58ED2E2-312A-BFB8-3E1D-1B9B6AF581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3450" y="5834964"/>
            <a:ext cx="1713145" cy="85657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arkinson stoppen begint nu | ParkinsonNL | Help ook mee!">
            <a:extLst>
              <a:ext uri="{FF2B5EF4-FFF2-40B4-BE49-F238E27FC236}">
                <a16:creationId xmlns:a16="http://schemas.microsoft.com/office/drawing/2014/main" id="{A9EBE615-7F31-3461-59AC-5C1018CEEC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32160" y="5933888"/>
            <a:ext cx="1056936" cy="658724"/>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68A3E3E2-DE39-A052-BAAB-520C5E32FDF1}"/>
              </a:ext>
            </a:extLst>
          </p:cNvPr>
          <p:cNvPicPr>
            <a:picLocks noChangeAspect="1"/>
          </p:cNvPicPr>
          <p:nvPr/>
        </p:nvPicPr>
        <p:blipFill>
          <a:blip r:embed="rId6"/>
          <a:stretch>
            <a:fillRect/>
          </a:stretch>
        </p:blipFill>
        <p:spPr>
          <a:xfrm rot="20798316">
            <a:off x="766859" y="4212805"/>
            <a:ext cx="1819868" cy="1921843"/>
          </a:xfrm>
          <a:prstGeom prst="rect">
            <a:avLst/>
          </a:prstGeom>
        </p:spPr>
      </p:pic>
      <p:sp>
        <p:nvSpPr>
          <p:cNvPr id="11" name="Tijdelijke aanduiding voor inhoud 2">
            <a:extLst>
              <a:ext uri="{FF2B5EF4-FFF2-40B4-BE49-F238E27FC236}">
                <a16:creationId xmlns:a16="http://schemas.microsoft.com/office/drawing/2014/main" id="{E23EFC9D-9808-269C-B4AD-F9F1B3CC71AE}"/>
              </a:ext>
            </a:extLst>
          </p:cNvPr>
          <p:cNvSpPr txBox="1">
            <a:spLocks/>
          </p:cNvSpPr>
          <p:nvPr/>
        </p:nvSpPr>
        <p:spPr>
          <a:xfrm>
            <a:off x="2111828" y="4454350"/>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Font typeface="Arial" panose="020B0604020202020204" pitchFamily="34" charset="0"/>
              <a:buNone/>
            </a:pPr>
            <a:r>
              <a:rPr lang="nl-NL" sz="2000" dirty="0"/>
              <a:t>Gratis te downloaden.</a:t>
            </a:r>
          </a:p>
          <a:p>
            <a:pPr marL="457200" lvl="1" indent="0">
              <a:buFont typeface="Arial" panose="020B0604020202020204" pitchFamily="34" charset="0"/>
              <a:buNone/>
            </a:pPr>
            <a:r>
              <a:rPr lang="nl-NL" sz="1800" dirty="0"/>
              <a:t>  NL via Zenedo.6226618 </a:t>
            </a:r>
          </a:p>
          <a:p>
            <a:pPr marL="457200" lvl="1" indent="0">
              <a:buFont typeface="Arial" panose="020B0604020202020204" pitchFamily="34" charset="0"/>
              <a:buNone/>
            </a:pPr>
            <a:r>
              <a:rPr lang="nl-NL" sz="2000" dirty="0"/>
              <a:t>    Boek: via </a:t>
            </a:r>
            <a:r>
              <a:rPr lang="nl-NL" sz="2000" dirty="0">
                <a:hlinkClick r:id="rId7"/>
              </a:rPr>
              <a:t>https://uitgeverijabessijn.nl/</a:t>
            </a:r>
            <a:endParaRPr lang="nl-NL" sz="2000" dirty="0"/>
          </a:p>
          <a:p>
            <a:pPr marL="457200" lvl="1" indent="0">
              <a:buFont typeface="Arial" panose="020B0604020202020204" pitchFamily="34" charset="0"/>
              <a:buNone/>
            </a:pPr>
            <a:r>
              <a:rPr lang="nl-NL" sz="2000" dirty="0"/>
              <a:t>     Meer informatie over COPIED studie: </a:t>
            </a:r>
            <a:r>
              <a:rPr lang="nl-NL" sz="2000" dirty="0">
                <a:hlinkClick r:id="rId8"/>
              </a:rPr>
              <a:t>www.copiedstudie.nl</a:t>
            </a:r>
            <a:endParaRPr lang="nl-NL" sz="2000" dirty="0"/>
          </a:p>
          <a:p>
            <a:pPr marL="457200" lvl="1" indent="0">
              <a:buFont typeface="Arial" panose="020B0604020202020204" pitchFamily="34" charset="0"/>
              <a:buNone/>
            </a:pPr>
            <a:endParaRPr lang="nl-NL" sz="2000" dirty="0"/>
          </a:p>
          <a:p>
            <a:endParaRPr lang="nl-NL" sz="2000" dirty="0"/>
          </a:p>
        </p:txBody>
      </p:sp>
    </p:spTree>
    <p:extLst>
      <p:ext uri="{BB962C8B-B14F-4D97-AF65-F5344CB8AC3E}">
        <p14:creationId xmlns:p14="http://schemas.microsoft.com/office/powerpoint/2010/main" val="3735171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558FB7FF-74B9-2C53-A633-0EE332505844}"/>
              </a:ext>
            </a:extLst>
          </p:cNvPr>
          <p:cNvSpPr/>
          <p:nvPr/>
        </p:nvSpPr>
        <p:spPr>
          <a:xfrm>
            <a:off x="0" y="0"/>
            <a:ext cx="12192000" cy="4416352"/>
          </a:xfrm>
          <a:prstGeom prst="rect">
            <a:avLst/>
          </a:prstGeom>
          <a:solidFill>
            <a:srgbClr val="ACC1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ekstvak 1">
            <a:extLst>
              <a:ext uri="{FF2B5EF4-FFF2-40B4-BE49-F238E27FC236}">
                <a16:creationId xmlns:a16="http://schemas.microsoft.com/office/drawing/2014/main" id="{29407C28-CD83-4506-97C3-69A64F65BE83}"/>
              </a:ext>
            </a:extLst>
          </p:cNvPr>
          <p:cNvSpPr txBox="1"/>
          <p:nvPr/>
        </p:nvSpPr>
        <p:spPr>
          <a:xfrm>
            <a:off x="1934322" y="1529280"/>
            <a:ext cx="8323356" cy="1077218"/>
          </a:xfrm>
          <a:prstGeom prst="rect">
            <a:avLst/>
          </a:prstGeom>
          <a:noFill/>
        </p:spPr>
        <p:txBody>
          <a:bodyPr wrap="square" rtlCol="0">
            <a:spAutoFit/>
          </a:bodyPr>
          <a:lstStyle/>
          <a:p>
            <a:pPr algn="ctr"/>
            <a:r>
              <a:rPr lang="nl-NL" sz="3200" b="1" dirty="0">
                <a:solidFill>
                  <a:schemeClr val="bg2">
                    <a:lumMod val="25000"/>
                  </a:schemeClr>
                </a:solidFill>
              </a:rPr>
              <a:t>denkobstakels</a:t>
            </a:r>
          </a:p>
          <a:p>
            <a:pPr algn="ctr"/>
            <a:r>
              <a:rPr lang="nl-NL" sz="3200" b="1" dirty="0">
                <a:solidFill>
                  <a:schemeClr val="bg2">
                    <a:lumMod val="25000"/>
                  </a:schemeClr>
                </a:solidFill>
              </a:rPr>
              <a:t>leren herkennen en ommetjes gebruiken</a:t>
            </a:r>
          </a:p>
        </p:txBody>
      </p:sp>
      <p:sp>
        <p:nvSpPr>
          <p:cNvPr id="4" name="Titel 4">
            <a:extLst>
              <a:ext uri="{FF2B5EF4-FFF2-40B4-BE49-F238E27FC236}">
                <a16:creationId xmlns:a16="http://schemas.microsoft.com/office/drawing/2014/main" id="{84F69209-E72E-3169-FF8F-C844268BFE22}"/>
              </a:ext>
            </a:extLst>
          </p:cNvPr>
          <p:cNvSpPr>
            <a:spLocks noGrp="1"/>
          </p:cNvSpPr>
          <p:nvPr>
            <p:ph type="title"/>
          </p:nvPr>
        </p:nvSpPr>
        <p:spPr>
          <a:xfrm>
            <a:off x="838200" y="365127"/>
            <a:ext cx="10515600" cy="1325563"/>
          </a:xfrm>
        </p:spPr>
        <p:txBody>
          <a:bodyPr>
            <a:normAutofit/>
          </a:bodyPr>
          <a:lstStyle/>
          <a:p>
            <a:r>
              <a:rPr lang="nl-NL" sz="4000" b="1" dirty="0"/>
              <a:t>Doelstelling vandaag</a:t>
            </a:r>
          </a:p>
        </p:txBody>
      </p:sp>
      <p:sp>
        <p:nvSpPr>
          <p:cNvPr id="3" name="Tekstvak 2">
            <a:extLst>
              <a:ext uri="{FF2B5EF4-FFF2-40B4-BE49-F238E27FC236}">
                <a16:creationId xmlns:a16="http://schemas.microsoft.com/office/drawing/2014/main" id="{55F46FA9-D469-DA50-0DD8-C24F9B3E4EC3}"/>
              </a:ext>
            </a:extLst>
          </p:cNvPr>
          <p:cNvSpPr txBox="1"/>
          <p:nvPr/>
        </p:nvSpPr>
        <p:spPr>
          <a:xfrm>
            <a:off x="1934322" y="4124850"/>
            <a:ext cx="2800739" cy="584775"/>
          </a:xfrm>
          <a:prstGeom prst="rect">
            <a:avLst/>
          </a:prstGeom>
          <a:solidFill>
            <a:srgbClr val="DBA1B4"/>
          </a:solidFill>
        </p:spPr>
        <p:txBody>
          <a:bodyPr wrap="square" rtlCol="0">
            <a:spAutoFit/>
          </a:bodyPr>
          <a:lstStyle/>
          <a:p>
            <a:pPr algn="ctr"/>
            <a:r>
              <a:rPr lang="nl-NL" sz="3200" b="1" dirty="0">
                <a:solidFill>
                  <a:schemeClr val="bg2">
                    <a:lumMod val="25000"/>
                  </a:schemeClr>
                </a:solidFill>
              </a:rPr>
              <a:t>“Vergeten” </a:t>
            </a:r>
          </a:p>
        </p:txBody>
      </p:sp>
      <p:sp>
        <p:nvSpPr>
          <p:cNvPr id="7" name="Tekstvak 6">
            <a:extLst>
              <a:ext uri="{FF2B5EF4-FFF2-40B4-BE49-F238E27FC236}">
                <a16:creationId xmlns:a16="http://schemas.microsoft.com/office/drawing/2014/main" id="{4DD59946-9957-F6D1-5F1D-D0074C3C7E42}"/>
              </a:ext>
            </a:extLst>
          </p:cNvPr>
          <p:cNvSpPr txBox="1"/>
          <p:nvPr/>
        </p:nvSpPr>
        <p:spPr>
          <a:xfrm>
            <a:off x="1934322" y="2854843"/>
            <a:ext cx="3704478" cy="3539430"/>
          </a:xfrm>
          <a:prstGeom prst="rect">
            <a:avLst/>
          </a:prstGeom>
          <a:solidFill>
            <a:srgbClr val="DBA1B4"/>
          </a:solidFill>
        </p:spPr>
        <p:txBody>
          <a:bodyPr wrap="square" rtlCol="0">
            <a:spAutoFit/>
          </a:bodyPr>
          <a:lstStyle/>
          <a:p>
            <a:pPr algn="ctr"/>
            <a:endParaRPr lang="nl-NL" sz="3200" b="1" dirty="0">
              <a:solidFill>
                <a:schemeClr val="bg2">
                  <a:lumMod val="25000"/>
                </a:schemeClr>
              </a:solidFill>
            </a:endParaRPr>
          </a:p>
          <a:p>
            <a:pPr algn="ctr"/>
            <a:r>
              <a:rPr lang="nl-NL" sz="3200" b="1" dirty="0">
                <a:solidFill>
                  <a:schemeClr val="bg2">
                    <a:lumMod val="25000"/>
                  </a:schemeClr>
                </a:solidFill>
              </a:rPr>
              <a:t>Mensen met Parkinson</a:t>
            </a:r>
          </a:p>
          <a:p>
            <a:pPr algn="ctr"/>
            <a:endParaRPr lang="nl-NL" sz="3200" b="1" dirty="0">
              <a:solidFill>
                <a:schemeClr val="bg2">
                  <a:lumMod val="25000"/>
                </a:schemeClr>
              </a:solidFill>
            </a:endParaRPr>
          </a:p>
          <a:p>
            <a:pPr algn="ctr"/>
            <a:r>
              <a:rPr lang="nl-NL" sz="3200" b="1" dirty="0">
                <a:solidFill>
                  <a:schemeClr val="bg2">
                    <a:lumMod val="25000"/>
                  </a:schemeClr>
                </a:solidFill>
              </a:rPr>
              <a:t>Vergeetachtigheid</a:t>
            </a:r>
          </a:p>
          <a:p>
            <a:pPr algn="ctr"/>
            <a:r>
              <a:rPr lang="nl-NL" sz="3200" b="1" dirty="0">
                <a:solidFill>
                  <a:schemeClr val="bg2">
                    <a:lumMod val="25000"/>
                  </a:schemeClr>
                </a:solidFill>
              </a:rPr>
              <a:t>Concentreren</a:t>
            </a:r>
          </a:p>
          <a:p>
            <a:pPr algn="ctr"/>
            <a:endParaRPr lang="nl-NL" sz="3200" b="1" dirty="0">
              <a:solidFill>
                <a:schemeClr val="bg2">
                  <a:lumMod val="25000"/>
                </a:schemeClr>
              </a:solidFill>
            </a:endParaRPr>
          </a:p>
        </p:txBody>
      </p:sp>
      <p:sp>
        <p:nvSpPr>
          <p:cNvPr id="8" name="Tekstvak 7">
            <a:extLst>
              <a:ext uri="{FF2B5EF4-FFF2-40B4-BE49-F238E27FC236}">
                <a16:creationId xmlns:a16="http://schemas.microsoft.com/office/drawing/2014/main" id="{15EDE635-94D1-118E-D038-30EF14F93594}"/>
              </a:ext>
            </a:extLst>
          </p:cNvPr>
          <p:cNvSpPr txBox="1"/>
          <p:nvPr/>
        </p:nvSpPr>
        <p:spPr>
          <a:xfrm>
            <a:off x="6669383" y="2848316"/>
            <a:ext cx="3704478" cy="3539430"/>
          </a:xfrm>
          <a:prstGeom prst="rect">
            <a:avLst/>
          </a:prstGeom>
          <a:solidFill>
            <a:srgbClr val="C3D7DA"/>
          </a:solidFill>
        </p:spPr>
        <p:txBody>
          <a:bodyPr wrap="square" rtlCol="0">
            <a:spAutoFit/>
          </a:bodyPr>
          <a:lstStyle/>
          <a:p>
            <a:pPr algn="ctr"/>
            <a:endParaRPr lang="nl-NL" sz="3200" b="1" dirty="0">
              <a:solidFill>
                <a:schemeClr val="bg2">
                  <a:lumMod val="25000"/>
                </a:schemeClr>
              </a:solidFill>
            </a:endParaRPr>
          </a:p>
          <a:p>
            <a:pPr algn="ctr"/>
            <a:r>
              <a:rPr lang="nl-NL" sz="3200" b="1" dirty="0">
                <a:solidFill>
                  <a:schemeClr val="bg2">
                    <a:lumMod val="25000"/>
                  </a:schemeClr>
                </a:solidFill>
              </a:rPr>
              <a:t>Naasten</a:t>
            </a:r>
          </a:p>
          <a:p>
            <a:pPr algn="ctr"/>
            <a:endParaRPr lang="nl-NL" sz="3200" b="1" dirty="0">
              <a:solidFill>
                <a:schemeClr val="bg2">
                  <a:lumMod val="25000"/>
                </a:schemeClr>
              </a:solidFill>
            </a:endParaRPr>
          </a:p>
          <a:p>
            <a:pPr algn="ctr"/>
            <a:endParaRPr lang="nl-NL" sz="3200" b="1" dirty="0">
              <a:solidFill>
                <a:schemeClr val="bg2">
                  <a:lumMod val="25000"/>
                </a:schemeClr>
              </a:solidFill>
            </a:endParaRPr>
          </a:p>
          <a:p>
            <a:pPr algn="ctr"/>
            <a:r>
              <a:rPr lang="nl-NL" sz="3200" b="1" dirty="0">
                <a:solidFill>
                  <a:schemeClr val="bg2">
                    <a:lumMod val="25000"/>
                  </a:schemeClr>
                </a:solidFill>
              </a:rPr>
              <a:t>Vergeetachtigheid</a:t>
            </a:r>
          </a:p>
          <a:p>
            <a:pPr algn="ctr"/>
            <a:r>
              <a:rPr lang="nl-NL" sz="3200" b="1" dirty="0">
                <a:solidFill>
                  <a:schemeClr val="bg2">
                    <a:lumMod val="25000"/>
                  </a:schemeClr>
                </a:solidFill>
              </a:rPr>
              <a:t>Concentreren</a:t>
            </a:r>
          </a:p>
          <a:p>
            <a:pPr algn="ctr"/>
            <a:endParaRPr lang="nl-NL" sz="3200" b="1" dirty="0">
              <a:solidFill>
                <a:schemeClr val="bg2">
                  <a:lumMod val="25000"/>
                </a:schemeClr>
              </a:solidFill>
            </a:endParaRPr>
          </a:p>
        </p:txBody>
      </p:sp>
    </p:spTree>
    <p:extLst>
      <p:ext uri="{BB962C8B-B14F-4D97-AF65-F5344CB8AC3E}">
        <p14:creationId xmlns:p14="http://schemas.microsoft.com/office/powerpoint/2010/main" val="3908091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2C5249E8-FFC3-D45F-58A9-4E0B9AA8CFA0}"/>
              </a:ext>
            </a:extLst>
          </p:cNvPr>
          <p:cNvSpPr/>
          <p:nvPr/>
        </p:nvSpPr>
        <p:spPr>
          <a:xfrm>
            <a:off x="0" y="2465749"/>
            <a:ext cx="12192000" cy="4416352"/>
          </a:xfrm>
          <a:prstGeom prst="rect">
            <a:avLst/>
          </a:prstGeom>
          <a:solidFill>
            <a:srgbClr val="ACC1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al 14">
            <a:extLst>
              <a:ext uri="{FF2B5EF4-FFF2-40B4-BE49-F238E27FC236}">
                <a16:creationId xmlns:a16="http://schemas.microsoft.com/office/drawing/2014/main" id="{597A6BA0-019B-166B-7D8E-CC752E45A3A8}"/>
              </a:ext>
            </a:extLst>
          </p:cNvPr>
          <p:cNvSpPr/>
          <p:nvPr/>
        </p:nvSpPr>
        <p:spPr>
          <a:xfrm>
            <a:off x="1597885" y="2824578"/>
            <a:ext cx="3321698" cy="3321698"/>
          </a:xfrm>
          <a:prstGeom prst="ellipse">
            <a:avLst/>
          </a:prstGeom>
          <a:noFill/>
          <a:ln w="149225">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Driehoek 15">
            <a:extLst>
              <a:ext uri="{FF2B5EF4-FFF2-40B4-BE49-F238E27FC236}">
                <a16:creationId xmlns:a16="http://schemas.microsoft.com/office/drawing/2014/main" id="{B53D4D6A-5D5F-079B-CE87-2F8074B078B3}"/>
              </a:ext>
            </a:extLst>
          </p:cNvPr>
          <p:cNvSpPr/>
          <p:nvPr/>
        </p:nvSpPr>
        <p:spPr>
          <a:xfrm rot="13009017">
            <a:off x="4168556" y="5367905"/>
            <a:ext cx="671804" cy="350987"/>
          </a:xfrm>
          <a:prstGeom prst="triangl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385B36BE-6367-A851-9B52-E1D464BA59F3}"/>
              </a:ext>
            </a:extLst>
          </p:cNvPr>
          <p:cNvSpPr/>
          <p:nvPr/>
        </p:nvSpPr>
        <p:spPr>
          <a:xfrm>
            <a:off x="2456303" y="2568194"/>
            <a:ext cx="1625766" cy="829981"/>
          </a:xfrm>
          <a:prstGeom prst="rect">
            <a:avLst/>
          </a:prstGeom>
          <a:solidFill>
            <a:srgbClr val="ACC1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Ovaal 17">
            <a:extLst>
              <a:ext uri="{FF2B5EF4-FFF2-40B4-BE49-F238E27FC236}">
                <a16:creationId xmlns:a16="http://schemas.microsoft.com/office/drawing/2014/main" id="{1E2A94B2-A6B9-570B-C812-FEF898B2B6CD}"/>
              </a:ext>
            </a:extLst>
          </p:cNvPr>
          <p:cNvSpPr/>
          <p:nvPr/>
        </p:nvSpPr>
        <p:spPr>
          <a:xfrm>
            <a:off x="4012402" y="2905357"/>
            <a:ext cx="322597" cy="322597"/>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F126F575-612B-028B-0D7F-41B41CD43C2A}"/>
              </a:ext>
            </a:extLst>
          </p:cNvPr>
          <p:cNvSpPr txBox="1"/>
          <p:nvPr/>
        </p:nvSpPr>
        <p:spPr>
          <a:xfrm>
            <a:off x="2313421" y="2539348"/>
            <a:ext cx="2021707" cy="1569660"/>
          </a:xfrm>
          <a:prstGeom prst="rect">
            <a:avLst/>
          </a:prstGeom>
          <a:noFill/>
        </p:spPr>
        <p:txBody>
          <a:bodyPr wrap="none" rtlCol="0">
            <a:spAutoFit/>
          </a:bodyPr>
          <a:lstStyle/>
          <a:p>
            <a:pPr algn="ctr"/>
            <a:r>
              <a:rPr lang="nl-NL" sz="2400" b="1" dirty="0">
                <a:latin typeface="☞PILLGOTHIC600MG-BOLD" panose="02000503030000020004" pitchFamily="2" charset="77"/>
              </a:rPr>
              <a:t>Een</a:t>
            </a:r>
          </a:p>
          <a:p>
            <a:pPr algn="ctr"/>
            <a:r>
              <a:rPr lang="nl-NL" sz="2400" b="1" dirty="0">
                <a:latin typeface="☞PILLGOTHIC600MG-BOLD" panose="02000503030000020004" pitchFamily="2" charset="77"/>
              </a:rPr>
              <a:t>bepaalde</a:t>
            </a:r>
          </a:p>
          <a:p>
            <a:pPr algn="ctr"/>
            <a:r>
              <a:rPr lang="nl-NL" sz="2400" b="1" dirty="0">
                <a:latin typeface="☞PILLGOTHIC600MG-BOLD" panose="02000503030000020004" pitchFamily="2" charset="77"/>
              </a:rPr>
              <a:t>situatie doet</a:t>
            </a:r>
          </a:p>
          <a:p>
            <a:pPr algn="ctr"/>
            <a:r>
              <a:rPr lang="nl-NL" sz="2400" b="1" dirty="0">
                <a:latin typeface="☞PILLGOTHIC600MG-BOLD" panose="02000503030000020004" pitchFamily="2" charset="77"/>
              </a:rPr>
              <a:t>zich voor</a:t>
            </a:r>
          </a:p>
        </p:txBody>
      </p:sp>
      <p:sp>
        <p:nvSpPr>
          <p:cNvPr id="9" name="Tekstvak 8">
            <a:extLst>
              <a:ext uri="{FF2B5EF4-FFF2-40B4-BE49-F238E27FC236}">
                <a16:creationId xmlns:a16="http://schemas.microsoft.com/office/drawing/2014/main" id="{39EFEC6B-AE25-3BF4-03D6-8A07E6337DED}"/>
              </a:ext>
            </a:extLst>
          </p:cNvPr>
          <p:cNvSpPr txBox="1"/>
          <p:nvPr/>
        </p:nvSpPr>
        <p:spPr>
          <a:xfrm>
            <a:off x="3907928" y="4182038"/>
            <a:ext cx="2023311" cy="830997"/>
          </a:xfrm>
          <a:prstGeom prst="rect">
            <a:avLst/>
          </a:prstGeom>
          <a:noFill/>
        </p:spPr>
        <p:txBody>
          <a:bodyPr wrap="none" rtlCol="0">
            <a:spAutoFit/>
          </a:bodyPr>
          <a:lstStyle/>
          <a:p>
            <a:pPr algn="ctr"/>
            <a:r>
              <a:rPr lang="nl-NL" sz="2400" b="1" dirty="0">
                <a:latin typeface="☞PILLGOTHIC600MG-BOLD" panose="02000503030000020004" pitchFamily="2" charset="77"/>
              </a:rPr>
              <a:t>Veroorzaakt</a:t>
            </a:r>
          </a:p>
          <a:p>
            <a:pPr algn="ctr"/>
            <a:r>
              <a:rPr lang="nl-NL" sz="2400" b="1" dirty="0">
                <a:latin typeface="☞PILLGOTHIC600MG-BOLD" panose="02000503030000020004" pitchFamily="2" charset="77"/>
              </a:rPr>
              <a:t>een obstakel</a:t>
            </a:r>
          </a:p>
        </p:txBody>
      </p:sp>
      <p:sp>
        <p:nvSpPr>
          <p:cNvPr id="10" name="Tekstvak 9">
            <a:extLst>
              <a:ext uri="{FF2B5EF4-FFF2-40B4-BE49-F238E27FC236}">
                <a16:creationId xmlns:a16="http://schemas.microsoft.com/office/drawing/2014/main" id="{C5443D59-2AC4-F35D-D59E-99CAA3591EA2}"/>
              </a:ext>
            </a:extLst>
          </p:cNvPr>
          <p:cNvSpPr txBox="1"/>
          <p:nvPr/>
        </p:nvSpPr>
        <p:spPr>
          <a:xfrm>
            <a:off x="2089048" y="5816455"/>
            <a:ext cx="2212465" cy="830997"/>
          </a:xfrm>
          <a:prstGeom prst="rect">
            <a:avLst/>
          </a:prstGeom>
          <a:noFill/>
        </p:spPr>
        <p:txBody>
          <a:bodyPr wrap="none" rtlCol="0">
            <a:spAutoFit/>
          </a:bodyPr>
          <a:lstStyle/>
          <a:p>
            <a:pPr algn="ctr"/>
            <a:r>
              <a:rPr lang="nl-NL" sz="2400" b="1" dirty="0">
                <a:latin typeface="☞PILLGOTHIC600MG-BOLD" panose="02000503030000020004" pitchFamily="2" charset="77"/>
              </a:rPr>
              <a:t>Daardoor gaat</a:t>
            </a:r>
          </a:p>
          <a:p>
            <a:pPr algn="ctr"/>
            <a:r>
              <a:rPr lang="nl-NL" sz="2400" b="1" dirty="0">
                <a:latin typeface="☞PILLGOTHIC600MG-BOLD" panose="02000503030000020004" pitchFamily="2" charset="77"/>
              </a:rPr>
              <a:t>er iets mis</a:t>
            </a:r>
          </a:p>
        </p:txBody>
      </p:sp>
      <p:sp>
        <p:nvSpPr>
          <p:cNvPr id="11" name="Tekstvak 10">
            <a:extLst>
              <a:ext uri="{FF2B5EF4-FFF2-40B4-BE49-F238E27FC236}">
                <a16:creationId xmlns:a16="http://schemas.microsoft.com/office/drawing/2014/main" id="{493EC663-3E5A-513C-ED35-8A4B6545968E}"/>
              </a:ext>
            </a:extLst>
          </p:cNvPr>
          <p:cNvSpPr txBox="1"/>
          <p:nvPr/>
        </p:nvSpPr>
        <p:spPr>
          <a:xfrm>
            <a:off x="806261" y="4118718"/>
            <a:ext cx="1436612" cy="1200329"/>
          </a:xfrm>
          <a:prstGeom prst="rect">
            <a:avLst/>
          </a:prstGeom>
          <a:noFill/>
        </p:spPr>
        <p:txBody>
          <a:bodyPr wrap="none" rtlCol="0">
            <a:spAutoFit/>
          </a:bodyPr>
          <a:lstStyle/>
          <a:p>
            <a:pPr algn="ctr"/>
            <a:r>
              <a:rPr lang="nl-NL" sz="2400" b="1" dirty="0">
                <a:latin typeface="☞PILLGOTHIC600MG-BOLD" panose="02000503030000020004" pitchFamily="2" charset="77"/>
              </a:rPr>
              <a:t>En een </a:t>
            </a:r>
          </a:p>
          <a:p>
            <a:pPr algn="ctr"/>
            <a:r>
              <a:rPr lang="nl-NL" sz="2400" b="1" dirty="0">
                <a:latin typeface="☞PILLGOTHIC600MG-BOLD" panose="02000503030000020004" pitchFamily="2" charset="77"/>
              </a:rPr>
              <a:t>dilemma</a:t>
            </a:r>
          </a:p>
          <a:p>
            <a:pPr algn="ctr"/>
            <a:r>
              <a:rPr lang="nl-NL" sz="2400" b="1" dirty="0">
                <a:latin typeface="☞PILLGOTHIC600MG-BOLD" panose="02000503030000020004" pitchFamily="2" charset="77"/>
              </a:rPr>
              <a:t>volgt</a:t>
            </a:r>
          </a:p>
        </p:txBody>
      </p:sp>
      <p:sp>
        <p:nvSpPr>
          <p:cNvPr id="21" name="Ovaal 20">
            <a:extLst>
              <a:ext uri="{FF2B5EF4-FFF2-40B4-BE49-F238E27FC236}">
                <a16:creationId xmlns:a16="http://schemas.microsoft.com/office/drawing/2014/main" id="{C2A7D646-99A2-4958-9BC8-1959596884BD}"/>
              </a:ext>
            </a:extLst>
          </p:cNvPr>
          <p:cNvSpPr/>
          <p:nvPr/>
        </p:nvSpPr>
        <p:spPr>
          <a:xfrm>
            <a:off x="6672490" y="2780985"/>
            <a:ext cx="3321698" cy="3321698"/>
          </a:xfrm>
          <a:prstGeom prst="ellipse">
            <a:avLst/>
          </a:prstGeom>
          <a:noFill/>
          <a:ln w="149225">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Driehoek 21">
            <a:extLst>
              <a:ext uri="{FF2B5EF4-FFF2-40B4-BE49-F238E27FC236}">
                <a16:creationId xmlns:a16="http://schemas.microsoft.com/office/drawing/2014/main" id="{3D202A14-B625-9ADE-4947-8D74D964FA97}"/>
              </a:ext>
            </a:extLst>
          </p:cNvPr>
          <p:cNvSpPr/>
          <p:nvPr/>
        </p:nvSpPr>
        <p:spPr>
          <a:xfrm rot="13009017">
            <a:off x="9243161" y="5293832"/>
            <a:ext cx="671804" cy="350987"/>
          </a:xfrm>
          <a:prstGeom prst="triangl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Rechthoek 23">
            <a:extLst>
              <a:ext uri="{FF2B5EF4-FFF2-40B4-BE49-F238E27FC236}">
                <a16:creationId xmlns:a16="http://schemas.microsoft.com/office/drawing/2014/main" id="{B1B988B9-5EF8-46F3-A8F0-DD56307CD084}"/>
              </a:ext>
            </a:extLst>
          </p:cNvPr>
          <p:cNvSpPr/>
          <p:nvPr/>
        </p:nvSpPr>
        <p:spPr>
          <a:xfrm>
            <a:off x="7520456" y="2680294"/>
            <a:ext cx="1625766" cy="829981"/>
          </a:xfrm>
          <a:prstGeom prst="rect">
            <a:avLst/>
          </a:prstGeom>
          <a:solidFill>
            <a:srgbClr val="ACC1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kstvak 11">
            <a:extLst>
              <a:ext uri="{FF2B5EF4-FFF2-40B4-BE49-F238E27FC236}">
                <a16:creationId xmlns:a16="http://schemas.microsoft.com/office/drawing/2014/main" id="{FE32984A-7437-D2C9-2209-D3BBB53AFE07}"/>
              </a:ext>
            </a:extLst>
          </p:cNvPr>
          <p:cNvSpPr txBox="1"/>
          <p:nvPr/>
        </p:nvSpPr>
        <p:spPr>
          <a:xfrm>
            <a:off x="7242796" y="2587474"/>
            <a:ext cx="2146742" cy="2308324"/>
          </a:xfrm>
          <a:prstGeom prst="rect">
            <a:avLst/>
          </a:prstGeom>
          <a:noFill/>
        </p:spPr>
        <p:txBody>
          <a:bodyPr wrap="none" rtlCol="0">
            <a:spAutoFit/>
          </a:bodyPr>
          <a:lstStyle/>
          <a:p>
            <a:pPr algn="ctr"/>
            <a:r>
              <a:rPr lang="nl-NL" sz="2400" b="1" dirty="0">
                <a:latin typeface="☞PILLGOTHIC600MG-BOLD" panose="02000503030000020004" pitchFamily="2" charset="77"/>
              </a:rPr>
              <a:t>Dezelfde</a:t>
            </a:r>
          </a:p>
          <a:p>
            <a:pPr algn="ctr"/>
            <a:r>
              <a:rPr lang="nl-NL" sz="2400" b="1" dirty="0">
                <a:latin typeface="☞PILLGOTHIC600MG-BOLD" panose="02000503030000020004" pitchFamily="2" charset="77"/>
              </a:rPr>
              <a:t>situatie doet </a:t>
            </a:r>
          </a:p>
          <a:p>
            <a:pPr algn="ctr"/>
            <a:r>
              <a:rPr lang="nl-NL" sz="2400" b="1" dirty="0">
                <a:latin typeface="☞PILLGOTHIC600MG-BOLD" panose="02000503030000020004" pitchFamily="2" charset="77"/>
              </a:rPr>
              <a:t>zich voor  </a:t>
            </a:r>
          </a:p>
          <a:p>
            <a:pPr algn="ctr"/>
            <a:r>
              <a:rPr lang="nl-NL" sz="2400" b="1" dirty="0">
                <a:latin typeface="☞PILLGOTHIC600MG-BOLD" panose="02000503030000020004" pitchFamily="2" charset="77"/>
              </a:rPr>
              <a:t>en je past </a:t>
            </a:r>
          </a:p>
          <a:p>
            <a:pPr algn="ctr"/>
            <a:r>
              <a:rPr lang="nl-NL" sz="2400" b="1" dirty="0">
                <a:latin typeface="☞PILLGOTHIC600MG-BOLD" panose="02000503030000020004" pitchFamily="2" charset="77"/>
              </a:rPr>
              <a:t>een ommetje </a:t>
            </a:r>
          </a:p>
          <a:p>
            <a:pPr algn="ctr"/>
            <a:r>
              <a:rPr lang="nl-NL" sz="2400" b="1" dirty="0">
                <a:latin typeface="☞PILLGOTHIC600MG-BOLD" panose="02000503030000020004" pitchFamily="2" charset="77"/>
              </a:rPr>
              <a:t>toe</a:t>
            </a:r>
          </a:p>
        </p:txBody>
      </p:sp>
      <p:sp>
        <p:nvSpPr>
          <p:cNvPr id="23" name="Ovaal 22">
            <a:extLst>
              <a:ext uri="{FF2B5EF4-FFF2-40B4-BE49-F238E27FC236}">
                <a16:creationId xmlns:a16="http://schemas.microsoft.com/office/drawing/2014/main" id="{4B16CBA8-7EBB-084A-0F90-94B48EB403FA}"/>
              </a:ext>
            </a:extLst>
          </p:cNvPr>
          <p:cNvSpPr/>
          <p:nvPr/>
        </p:nvSpPr>
        <p:spPr>
          <a:xfrm>
            <a:off x="9063991" y="2850597"/>
            <a:ext cx="322597" cy="322597"/>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ekstvak 13">
            <a:extLst>
              <a:ext uri="{FF2B5EF4-FFF2-40B4-BE49-F238E27FC236}">
                <a16:creationId xmlns:a16="http://schemas.microsoft.com/office/drawing/2014/main" id="{CAE656CB-9C7B-879C-3A0E-FBD827BFAD7B}"/>
              </a:ext>
            </a:extLst>
          </p:cNvPr>
          <p:cNvSpPr txBox="1"/>
          <p:nvPr/>
        </p:nvSpPr>
        <p:spPr>
          <a:xfrm>
            <a:off x="7474274" y="5445062"/>
            <a:ext cx="1992854" cy="1200329"/>
          </a:xfrm>
          <a:prstGeom prst="rect">
            <a:avLst/>
          </a:prstGeom>
          <a:noFill/>
        </p:spPr>
        <p:txBody>
          <a:bodyPr wrap="none" rtlCol="0">
            <a:spAutoFit/>
          </a:bodyPr>
          <a:lstStyle/>
          <a:p>
            <a:pPr algn="ctr"/>
            <a:r>
              <a:rPr lang="nl-NL" sz="2400" b="1" dirty="0">
                <a:latin typeface="☞PILLGOTHIC600MG-BOLD" panose="02000503030000020004" pitchFamily="2" charset="77"/>
              </a:rPr>
              <a:t>Veroorzaakt </a:t>
            </a:r>
          </a:p>
          <a:p>
            <a:pPr algn="ctr"/>
            <a:r>
              <a:rPr lang="nl-NL" sz="2400" b="1" dirty="0">
                <a:latin typeface="☞PILLGOTHIC600MG-BOLD" panose="02000503030000020004" pitchFamily="2" charset="77"/>
              </a:rPr>
              <a:t>geen</a:t>
            </a:r>
          </a:p>
          <a:p>
            <a:pPr algn="ctr"/>
            <a:r>
              <a:rPr lang="nl-NL" sz="2400" b="1" dirty="0">
                <a:latin typeface="☞PILLGOTHIC600MG-BOLD" panose="02000503030000020004" pitchFamily="2" charset="77"/>
              </a:rPr>
              <a:t>obstakel</a:t>
            </a:r>
          </a:p>
        </p:txBody>
      </p:sp>
      <p:sp>
        <p:nvSpPr>
          <p:cNvPr id="27" name="Titel 26">
            <a:extLst>
              <a:ext uri="{FF2B5EF4-FFF2-40B4-BE49-F238E27FC236}">
                <a16:creationId xmlns:a16="http://schemas.microsoft.com/office/drawing/2014/main" id="{F117E2F4-E037-B160-C695-0818CD302256}"/>
              </a:ext>
            </a:extLst>
          </p:cNvPr>
          <p:cNvSpPr>
            <a:spLocks noGrp="1"/>
          </p:cNvSpPr>
          <p:nvPr>
            <p:ph type="title"/>
          </p:nvPr>
        </p:nvSpPr>
        <p:spPr/>
        <p:txBody>
          <a:bodyPr/>
          <a:lstStyle/>
          <a:p>
            <a:r>
              <a:rPr lang="nl-NL" dirty="0"/>
              <a:t>De situatie is het uitgangspunt</a:t>
            </a:r>
          </a:p>
        </p:txBody>
      </p:sp>
      <p:sp>
        <p:nvSpPr>
          <p:cNvPr id="28" name="Tijdelijke aanduiding voor tekst 27">
            <a:extLst>
              <a:ext uri="{FF2B5EF4-FFF2-40B4-BE49-F238E27FC236}">
                <a16:creationId xmlns:a16="http://schemas.microsoft.com/office/drawing/2014/main" id="{BC921614-24C9-2A9F-745B-5000148D56F9}"/>
              </a:ext>
            </a:extLst>
          </p:cNvPr>
          <p:cNvSpPr>
            <a:spLocks noGrp="1"/>
          </p:cNvSpPr>
          <p:nvPr>
            <p:ph type="body" idx="1"/>
          </p:nvPr>
        </p:nvSpPr>
        <p:spPr>
          <a:xfrm>
            <a:off x="839788" y="1387249"/>
            <a:ext cx="5157787" cy="823912"/>
          </a:xfrm>
        </p:spPr>
        <p:txBody>
          <a:bodyPr/>
          <a:lstStyle/>
          <a:p>
            <a:r>
              <a:rPr lang="nl-NL" dirty="0"/>
              <a:t>Zonder ommetje</a:t>
            </a:r>
          </a:p>
        </p:txBody>
      </p:sp>
      <p:sp>
        <p:nvSpPr>
          <p:cNvPr id="30" name="Tijdelijke aanduiding voor tekst 29">
            <a:extLst>
              <a:ext uri="{FF2B5EF4-FFF2-40B4-BE49-F238E27FC236}">
                <a16:creationId xmlns:a16="http://schemas.microsoft.com/office/drawing/2014/main" id="{F6942504-9082-0EBD-4DED-76C46667DA27}"/>
              </a:ext>
            </a:extLst>
          </p:cNvPr>
          <p:cNvSpPr>
            <a:spLocks noGrp="1"/>
          </p:cNvSpPr>
          <p:nvPr>
            <p:ph type="body" sz="quarter" idx="3"/>
          </p:nvPr>
        </p:nvSpPr>
        <p:spPr>
          <a:xfrm>
            <a:off x="6172200" y="1387249"/>
            <a:ext cx="5183188" cy="823912"/>
          </a:xfrm>
        </p:spPr>
        <p:txBody>
          <a:bodyPr/>
          <a:lstStyle/>
          <a:p>
            <a:r>
              <a:rPr lang="nl-NL" dirty="0"/>
              <a:t>Met ommetje</a:t>
            </a:r>
          </a:p>
        </p:txBody>
      </p:sp>
    </p:spTree>
    <p:extLst>
      <p:ext uri="{BB962C8B-B14F-4D97-AF65-F5344CB8AC3E}">
        <p14:creationId xmlns:p14="http://schemas.microsoft.com/office/powerpoint/2010/main" val="1482013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mmetjes_Vergeten_eind">
            <a:hlinkClick r:id="" action="ppaction://media"/>
            <a:extLst>
              <a:ext uri="{FF2B5EF4-FFF2-40B4-BE49-F238E27FC236}">
                <a16:creationId xmlns:a16="http://schemas.microsoft.com/office/drawing/2014/main" id="{08B9B1AA-2DAC-5512-6226-1BD4012B468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763" y="4763"/>
            <a:ext cx="12192000" cy="6858000"/>
          </a:xfrm>
          <a:prstGeom prst="rect">
            <a:avLst/>
          </a:prstGeom>
        </p:spPr>
      </p:pic>
    </p:spTree>
    <p:extLst>
      <p:ext uri="{BB962C8B-B14F-4D97-AF65-F5344CB8AC3E}">
        <p14:creationId xmlns:p14="http://schemas.microsoft.com/office/powerpoint/2010/main" val="166224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7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D4CC9E-B0A2-768B-4F79-6DE1C17C4262}"/>
              </a:ext>
            </a:extLst>
          </p:cNvPr>
          <p:cNvSpPr>
            <a:spLocks noGrp="1"/>
          </p:cNvSpPr>
          <p:nvPr>
            <p:ph type="title"/>
          </p:nvPr>
        </p:nvSpPr>
        <p:spPr/>
        <p:txBody>
          <a:bodyPr>
            <a:normAutofit/>
          </a:bodyPr>
          <a:lstStyle/>
          <a:p>
            <a:r>
              <a:rPr lang="nl-NL" sz="4000" dirty="0"/>
              <a:t>Het obstakel “vergeetachtigheid”</a:t>
            </a:r>
          </a:p>
        </p:txBody>
      </p:sp>
      <p:sp>
        <p:nvSpPr>
          <p:cNvPr id="7" name="Content Placeholder 7">
            <a:extLst>
              <a:ext uri="{FF2B5EF4-FFF2-40B4-BE49-F238E27FC236}">
                <a16:creationId xmlns:a16="http://schemas.microsoft.com/office/drawing/2014/main" id="{B3C4D9C4-1051-6142-43FA-23AF0348A695}"/>
              </a:ext>
            </a:extLst>
          </p:cNvPr>
          <p:cNvSpPr txBox="1">
            <a:spLocks/>
          </p:cNvSpPr>
          <p:nvPr/>
        </p:nvSpPr>
        <p:spPr>
          <a:xfrm>
            <a:off x="10467728" y="5794501"/>
            <a:ext cx="881718" cy="69837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latin typeface="+mj-lt"/>
              </a:rPr>
              <a:t>P40/41</a:t>
            </a:r>
          </a:p>
        </p:txBody>
      </p:sp>
      <p:sp>
        <p:nvSpPr>
          <p:cNvPr id="4" name="Rechthoek 3">
            <a:extLst>
              <a:ext uri="{FF2B5EF4-FFF2-40B4-BE49-F238E27FC236}">
                <a16:creationId xmlns:a16="http://schemas.microsoft.com/office/drawing/2014/main" id="{176D1C79-17FC-5454-B20B-ED67B3A4A3D5}"/>
              </a:ext>
            </a:extLst>
          </p:cNvPr>
          <p:cNvSpPr/>
          <p:nvPr/>
        </p:nvSpPr>
        <p:spPr>
          <a:xfrm>
            <a:off x="0" y="1909823"/>
            <a:ext cx="12192000" cy="4972278"/>
          </a:xfrm>
          <a:prstGeom prst="rect">
            <a:avLst/>
          </a:prstGeom>
          <a:solidFill>
            <a:srgbClr val="ACC1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F72B46C5-AA30-5C8B-E45A-9C0CD26977FE}"/>
              </a:ext>
            </a:extLst>
          </p:cNvPr>
          <p:cNvPicPr>
            <a:picLocks noChangeAspect="1"/>
          </p:cNvPicPr>
          <p:nvPr/>
        </p:nvPicPr>
        <p:blipFill>
          <a:blip r:embed="rId3"/>
          <a:stretch>
            <a:fillRect/>
          </a:stretch>
        </p:blipFill>
        <p:spPr>
          <a:xfrm>
            <a:off x="3486344" y="5445556"/>
            <a:ext cx="2006600" cy="3124200"/>
          </a:xfrm>
          <a:prstGeom prst="rect">
            <a:avLst/>
          </a:prstGeom>
        </p:spPr>
      </p:pic>
      <p:pic>
        <p:nvPicPr>
          <p:cNvPr id="6" name="Afbeelding 5">
            <a:extLst>
              <a:ext uri="{FF2B5EF4-FFF2-40B4-BE49-F238E27FC236}">
                <a16:creationId xmlns:a16="http://schemas.microsoft.com/office/drawing/2014/main" id="{8FD55AF8-708B-F44B-0F87-DC3408E6AF33}"/>
              </a:ext>
            </a:extLst>
          </p:cNvPr>
          <p:cNvPicPr>
            <a:picLocks noChangeAspect="1"/>
          </p:cNvPicPr>
          <p:nvPr/>
        </p:nvPicPr>
        <p:blipFill>
          <a:blip r:embed="rId4"/>
          <a:stretch>
            <a:fillRect/>
          </a:stretch>
        </p:blipFill>
        <p:spPr>
          <a:xfrm rot="19980478">
            <a:off x="1252221" y="5451281"/>
            <a:ext cx="2006600" cy="3124200"/>
          </a:xfrm>
          <a:prstGeom prst="rect">
            <a:avLst/>
          </a:prstGeom>
        </p:spPr>
      </p:pic>
      <p:pic>
        <p:nvPicPr>
          <p:cNvPr id="11" name="Afbeelding 10">
            <a:extLst>
              <a:ext uri="{FF2B5EF4-FFF2-40B4-BE49-F238E27FC236}">
                <a16:creationId xmlns:a16="http://schemas.microsoft.com/office/drawing/2014/main" id="{3F975291-7F64-12BE-3A10-E7ADD2ED96AC}"/>
              </a:ext>
            </a:extLst>
          </p:cNvPr>
          <p:cNvPicPr>
            <a:picLocks noChangeAspect="1"/>
          </p:cNvPicPr>
          <p:nvPr/>
        </p:nvPicPr>
        <p:blipFill>
          <a:blip r:embed="rId5"/>
          <a:stretch>
            <a:fillRect/>
          </a:stretch>
        </p:blipFill>
        <p:spPr>
          <a:xfrm rot="21055710">
            <a:off x="2483043" y="5743302"/>
            <a:ext cx="2006600" cy="3124200"/>
          </a:xfrm>
          <a:prstGeom prst="rect">
            <a:avLst/>
          </a:prstGeom>
        </p:spPr>
      </p:pic>
      <p:pic>
        <p:nvPicPr>
          <p:cNvPr id="15" name="Afbeelding 14">
            <a:extLst>
              <a:ext uri="{FF2B5EF4-FFF2-40B4-BE49-F238E27FC236}">
                <a16:creationId xmlns:a16="http://schemas.microsoft.com/office/drawing/2014/main" id="{D7CF0AB2-00AF-6B7F-C27C-24A306DD3AEA}"/>
              </a:ext>
            </a:extLst>
          </p:cNvPr>
          <p:cNvPicPr>
            <a:picLocks noChangeAspect="1"/>
          </p:cNvPicPr>
          <p:nvPr/>
        </p:nvPicPr>
        <p:blipFill>
          <a:blip r:embed="rId6"/>
          <a:stretch>
            <a:fillRect/>
          </a:stretch>
        </p:blipFill>
        <p:spPr>
          <a:xfrm rot="1191153">
            <a:off x="9382760" y="5511607"/>
            <a:ext cx="2006600" cy="3124200"/>
          </a:xfrm>
          <a:prstGeom prst="rect">
            <a:avLst/>
          </a:prstGeom>
        </p:spPr>
      </p:pic>
      <p:pic>
        <p:nvPicPr>
          <p:cNvPr id="13" name="Afbeelding 12">
            <a:extLst>
              <a:ext uri="{FF2B5EF4-FFF2-40B4-BE49-F238E27FC236}">
                <a16:creationId xmlns:a16="http://schemas.microsoft.com/office/drawing/2014/main" id="{78D022FC-BB90-D8CB-EAA0-80D1ED78C08D}"/>
              </a:ext>
            </a:extLst>
          </p:cNvPr>
          <p:cNvPicPr>
            <a:picLocks noChangeAspect="1"/>
          </p:cNvPicPr>
          <p:nvPr/>
        </p:nvPicPr>
        <p:blipFill>
          <a:blip r:embed="rId7"/>
          <a:stretch>
            <a:fillRect/>
          </a:stretch>
        </p:blipFill>
        <p:spPr>
          <a:xfrm rot="672442">
            <a:off x="7969442" y="5561498"/>
            <a:ext cx="2006600" cy="3124200"/>
          </a:xfrm>
          <a:prstGeom prst="rect">
            <a:avLst/>
          </a:prstGeom>
        </p:spPr>
      </p:pic>
      <p:pic>
        <p:nvPicPr>
          <p:cNvPr id="17" name="Afbeelding 16">
            <a:extLst>
              <a:ext uri="{FF2B5EF4-FFF2-40B4-BE49-F238E27FC236}">
                <a16:creationId xmlns:a16="http://schemas.microsoft.com/office/drawing/2014/main" id="{475DB7C9-A2F2-32A2-21CF-104827FAE228}"/>
              </a:ext>
            </a:extLst>
          </p:cNvPr>
          <p:cNvPicPr>
            <a:picLocks noChangeAspect="1"/>
          </p:cNvPicPr>
          <p:nvPr/>
        </p:nvPicPr>
        <p:blipFill>
          <a:blip r:embed="rId8"/>
          <a:stretch>
            <a:fillRect/>
          </a:stretch>
        </p:blipFill>
        <p:spPr>
          <a:xfrm>
            <a:off x="6681664" y="5427685"/>
            <a:ext cx="2006600" cy="3124200"/>
          </a:xfrm>
          <a:prstGeom prst="rect">
            <a:avLst/>
          </a:prstGeom>
        </p:spPr>
      </p:pic>
      <p:sp>
        <p:nvSpPr>
          <p:cNvPr id="3" name="Tijdelijke aanduiding voor inhoud 2">
            <a:extLst>
              <a:ext uri="{FF2B5EF4-FFF2-40B4-BE49-F238E27FC236}">
                <a16:creationId xmlns:a16="http://schemas.microsoft.com/office/drawing/2014/main" id="{19D7971A-CF10-D4F9-FB22-9471E27B8B3A}"/>
              </a:ext>
            </a:extLst>
          </p:cNvPr>
          <p:cNvSpPr>
            <a:spLocks noGrp="1"/>
          </p:cNvSpPr>
          <p:nvPr>
            <p:ph idx="1"/>
          </p:nvPr>
        </p:nvSpPr>
        <p:spPr>
          <a:xfrm>
            <a:off x="793341" y="2015197"/>
            <a:ext cx="9956800" cy="4481512"/>
          </a:xfrm>
        </p:spPr>
        <p:txBody>
          <a:bodyPr>
            <a:normAutofit/>
          </a:bodyPr>
          <a:lstStyle/>
          <a:p>
            <a:pPr marL="342900" lvl="0" indent="-342900">
              <a:lnSpc>
                <a:spcPct val="107000"/>
              </a:lnSpc>
              <a:buFont typeface="Calibri" panose="020F0502020204030204" pitchFamily="34" charset="0"/>
              <a:buChar char="-"/>
            </a:pPr>
            <a:r>
              <a:rPr lang="nl-NL" dirty="0">
                <a:latin typeface="Calibri" panose="020F0502020204030204" pitchFamily="34" charset="0"/>
                <a:cs typeface="Calibri" panose="020F0502020204030204" pitchFamily="34" charset="0"/>
              </a:rPr>
              <a:t>We nemen de kaartjes van vergeetachtigheid uit het doosje</a:t>
            </a:r>
          </a:p>
          <a:p>
            <a:pPr marL="342900" lvl="0" indent="-342900">
              <a:lnSpc>
                <a:spcPct val="107000"/>
              </a:lnSpc>
              <a:buFont typeface="Calibri" panose="020F0502020204030204" pitchFamily="34" charset="0"/>
              <a:buChar char="-"/>
            </a:pPr>
            <a:r>
              <a:rPr lang="nl-NL" dirty="0">
                <a:latin typeface="Calibri" panose="020F0502020204030204" pitchFamily="34" charset="0"/>
                <a:cs typeface="Calibri" panose="020F0502020204030204" pitchFamily="34" charset="0"/>
              </a:rPr>
              <a:t>Let op: patiënten 7 rosé kaartjes en naasten 7 groene kaartjes</a:t>
            </a:r>
          </a:p>
          <a:p>
            <a:pPr marL="342900" lvl="0" indent="-342900">
              <a:lnSpc>
                <a:spcPct val="107000"/>
              </a:lnSpc>
              <a:buFont typeface="Calibri" panose="020F0502020204030204" pitchFamily="34" charset="0"/>
              <a:buChar char="-"/>
            </a:pPr>
            <a:r>
              <a:rPr lang="nl-NL" dirty="0">
                <a:latin typeface="Calibri" panose="020F0502020204030204" pitchFamily="34" charset="0"/>
                <a:cs typeface="Calibri" panose="020F0502020204030204" pitchFamily="34" charset="0"/>
              </a:rPr>
              <a:t>We verdelen de kaartjes over de groep</a:t>
            </a:r>
          </a:p>
          <a:p>
            <a:pPr marL="342900" lvl="0" indent="-342900">
              <a:lnSpc>
                <a:spcPct val="107000"/>
              </a:lnSpc>
              <a:buFont typeface="Calibri" panose="020F0502020204030204" pitchFamily="34" charset="0"/>
              <a:buChar char="-"/>
            </a:pPr>
            <a:r>
              <a:rPr lang="nl-NL" dirty="0">
                <a:latin typeface="Calibri" panose="020F0502020204030204" pitchFamily="34" charset="0"/>
                <a:cs typeface="Calibri" panose="020F0502020204030204" pitchFamily="34" charset="0"/>
              </a:rPr>
              <a:t>Iemand begint met het voorlezen van kaartje 1 “de situatie”</a:t>
            </a:r>
          </a:p>
          <a:p>
            <a:pPr marL="342900" lvl="0" indent="-342900">
              <a:lnSpc>
                <a:spcPct val="107000"/>
              </a:lnSpc>
              <a:buFont typeface="Calibri" panose="020F0502020204030204" pitchFamily="34" charset="0"/>
              <a:buChar char="-"/>
            </a:pPr>
            <a:r>
              <a:rPr lang="nl-NL" dirty="0">
                <a:latin typeface="Calibri" panose="020F0502020204030204" pitchFamily="34" charset="0"/>
                <a:cs typeface="Calibri" panose="020F0502020204030204" pitchFamily="34" charset="0"/>
              </a:rPr>
              <a:t>Daarna lezen we om de beurt een ommetje voor</a:t>
            </a:r>
          </a:p>
          <a:p>
            <a:pPr marL="342900" lvl="0" indent="-342900">
              <a:lnSpc>
                <a:spcPct val="107000"/>
              </a:lnSpc>
              <a:buFont typeface="Calibri" panose="020F0502020204030204" pitchFamily="34" charset="0"/>
              <a:buChar char="-"/>
            </a:pPr>
            <a:r>
              <a:rPr lang="nl-NL" dirty="0">
                <a:latin typeface="Calibri" panose="020F0502020204030204" pitchFamily="34" charset="0"/>
                <a:cs typeface="Calibri" panose="020F0502020204030204" pitchFamily="34" charset="0"/>
              </a:rPr>
              <a:t>Als alle kaartjes voorgelezen zijn beantwoorden we drie vragen </a:t>
            </a:r>
          </a:p>
        </p:txBody>
      </p:sp>
    </p:spTree>
    <p:extLst>
      <p:ext uri="{BB962C8B-B14F-4D97-AF65-F5344CB8AC3E}">
        <p14:creationId xmlns:p14="http://schemas.microsoft.com/office/powerpoint/2010/main" val="3854017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2">
            <a:extLst>
              <a:ext uri="{FF2B5EF4-FFF2-40B4-BE49-F238E27FC236}">
                <a16:creationId xmlns:a16="http://schemas.microsoft.com/office/drawing/2014/main" id="{055DA62C-061E-E6F6-3D5C-637E3C7E6705}"/>
              </a:ext>
            </a:extLst>
          </p:cNvPr>
          <p:cNvSpPr txBox="1">
            <a:spLocks/>
          </p:cNvSpPr>
          <p:nvPr/>
        </p:nvSpPr>
        <p:spPr>
          <a:xfrm>
            <a:off x="5925458" y="435429"/>
            <a:ext cx="5384799" cy="3587931"/>
          </a:xfrm>
          <a:prstGeom prst="rect">
            <a:avLst/>
          </a:prstGeom>
          <a:solidFill>
            <a:srgbClr val="C3D7DA"/>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buNone/>
            </a:pPr>
            <a:r>
              <a:rPr lang="nl-NL" sz="2400" dirty="0"/>
              <a:t>De situatie voor naasten</a:t>
            </a:r>
          </a:p>
          <a:p>
            <a:pPr marL="0" indent="0">
              <a:lnSpc>
                <a:spcPct val="107000"/>
              </a:lnSpc>
              <a:buNone/>
            </a:pPr>
            <a:r>
              <a:rPr lang="nl-NL" sz="2400" dirty="0">
                <a:latin typeface="☞PILLGOTHIC300MG-LIGHT" panose="02000503030000020004" pitchFamily="2" charset="77"/>
              </a:rPr>
              <a:t>Vorige week had mijn zus gebeld, maar mijn man vergeet dat dan te vertellen. Tot ik zei: “Ik ga mijn zus bellen”. Toen wist hij het wel weer en toen zei hij: “Oh ja, ze had gebeld”. Ook met de medicijnen moet ik elke dag checken of hij die wel heeft ingenomen. Soms twijfel ik of hij niet een lichte vorm van dementie heeft.</a:t>
            </a:r>
          </a:p>
          <a:p>
            <a:pPr marL="0" indent="0">
              <a:lnSpc>
                <a:spcPct val="107000"/>
              </a:lnSpc>
              <a:buNone/>
            </a:pPr>
            <a:endParaRPr lang="nl-NL" sz="2400" dirty="0"/>
          </a:p>
          <a:p>
            <a:pPr marL="0" indent="0">
              <a:lnSpc>
                <a:spcPct val="107000"/>
              </a:lnSpc>
              <a:buNone/>
            </a:pPr>
            <a:endParaRPr lang="nl-NL" sz="2400" dirty="0">
              <a:latin typeface="Calibri" panose="020F0502020204030204" pitchFamily="34" charset="0"/>
              <a:cs typeface="Calibri" panose="020F0502020204030204" pitchFamily="34" charset="0"/>
            </a:endParaRPr>
          </a:p>
          <a:p>
            <a:pPr marL="800100" lvl="1" indent="-342900">
              <a:lnSpc>
                <a:spcPct val="107000"/>
              </a:lnSpc>
              <a:buFont typeface="Calibri" panose="020F0502020204030204" pitchFamily="34" charset="0"/>
              <a:buChar char="-"/>
            </a:pPr>
            <a:endParaRPr lang="nl-NL" sz="2000" dirty="0"/>
          </a:p>
        </p:txBody>
      </p:sp>
      <p:sp>
        <p:nvSpPr>
          <p:cNvPr id="8" name="Tijdelijke aanduiding voor inhoud 2">
            <a:extLst>
              <a:ext uri="{FF2B5EF4-FFF2-40B4-BE49-F238E27FC236}">
                <a16:creationId xmlns:a16="http://schemas.microsoft.com/office/drawing/2014/main" id="{3F3B27D1-6914-6FEA-72C6-0886D1E03CD7}"/>
              </a:ext>
            </a:extLst>
          </p:cNvPr>
          <p:cNvSpPr txBox="1">
            <a:spLocks/>
          </p:cNvSpPr>
          <p:nvPr/>
        </p:nvSpPr>
        <p:spPr>
          <a:xfrm>
            <a:off x="598715" y="435430"/>
            <a:ext cx="4934846" cy="3587930"/>
          </a:xfrm>
          <a:prstGeom prst="rect">
            <a:avLst/>
          </a:prstGeom>
          <a:solidFill>
            <a:srgbClr val="EDD7E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buNone/>
            </a:pPr>
            <a:r>
              <a:rPr lang="nl-NL" sz="2400" dirty="0"/>
              <a:t>De situatie voor mensen met de ziekte Parkinson</a:t>
            </a:r>
          </a:p>
          <a:p>
            <a:pPr marL="0" indent="0">
              <a:buNone/>
            </a:pPr>
            <a:r>
              <a:rPr lang="nl-NL" sz="2400" dirty="0">
                <a:latin typeface="☞PILLGOTHIC300MG-LIGHT" panose="02000503030000020004" pitchFamily="2" charset="77"/>
              </a:rPr>
              <a:t>Ik heb een afspraak met iemand van 11 tot 12 en dat wil ik in mijn agenda schrijven. Dan komt er iets tussendoor en heb ik de afspraak niet in mijn agenda geschreven en ben ik later weer vergeten wanneer het was.</a:t>
            </a:r>
            <a:endParaRPr lang="nl-NL" sz="2400" dirty="0"/>
          </a:p>
          <a:p>
            <a:pPr marL="0" indent="0">
              <a:lnSpc>
                <a:spcPct val="107000"/>
              </a:lnSpc>
              <a:buNone/>
            </a:pPr>
            <a:endParaRPr lang="nl-NL" sz="2400" dirty="0">
              <a:latin typeface="Calibri" panose="020F0502020204030204" pitchFamily="34" charset="0"/>
              <a:cs typeface="Calibri" panose="020F0502020204030204" pitchFamily="34" charset="0"/>
            </a:endParaRPr>
          </a:p>
          <a:p>
            <a:pPr marL="800100" lvl="1" indent="-342900">
              <a:lnSpc>
                <a:spcPct val="107000"/>
              </a:lnSpc>
              <a:buFont typeface="Calibri" panose="020F0502020204030204" pitchFamily="34" charset="0"/>
              <a:buChar char="-"/>
            </a:pPr>
            <a:endParaRPr lang="nl-NL" sz="2000" dirty="0"/>
          </a:p>
        </p:txBody>
      </p:sp>
      <p:sp>
        <p:nvSpPr>
          <p:cNvPr id="10" name="Tekstvak 9">
            <a:extLst>
              <a:ext uri="{FF2B5EF4-FFF2-40B4-BE49-F238E27FC236}">
                <a16:creationId xmlns:a16="http://schemas.microsoft.com/office/drawing/2014/main" id="{751C6E31-24EE-30E0-DFFE-F8AE805104D5}"/>
              </a:ext>
            </a:extLst>
          </p:cNvPr>
          <p:cNvSpPr txBox="1"/>
          <p:nvPr/>
        </p:nvSpPr>
        <p:spPr>
          <a:xfrm>
            <a:off x="177788" y="4245884"/>
            <a:ext cx="11892292" cy="1649747"/>
          </a:xfrm>
          <a:prstGeom prst="rect">
            <a:avLst/>
          </a:prstGeom>
          <a:noFill/>
        </p:spPr>
        <p:txBody>
          <a:bodyPr wrap="square">
            <a:spAutoFit/>
          </a:bodyPr>
          <a:lstStyle/>
          <a:p>
            <a:pPr marL="914400" lvl="1" indent="-457200">
              <a:lnSpc>
                <a:spcPct val="107000"/>
              </a:lnSpc>
              <a:buFont typeface="+mj-lt"/>
              <a:buAutoNum type="arabicPeriod"/>
            </a:pPr>
            <a:r>
              <a:rPr lang="nl-NL" sz="3200" dirty="0">
                <a:effectLst/>
                <a:latin typeface="Calibri" panose="020F0502020204030204" pitchFamily="34" charset="0"/>
                <a:ea typeface="Calibri" panose="020F0502020204030204" pitchFamily="34" charset="0"/>
                <a:cs typeface="Calibri" panose="020F0502020204030204" pitchFamily="34" charset="0"/>
              </a:rPr>
              <a:t>Welke ommetjes worden veel gebruikt? </a:t>
            </a:r>
            <a:endParaRPr lang="nl-NL" sz="3200" dirty="0">
              <a:latin typeface="Calibri" panose="020F0502020204030204" pitchFamily="34" charset="0"/>
              <a:ea typeface="Calibri" panose="020F0502020204030204" pitchFamily="34" charset="0"/>
              <a:cs typeface="Times New Roman" panose="02020603050405020304" pitchFamily="18" charset="0"/>
            </a:endParaRPr>
          </a:p>
          <a:p>
            <a:pPr marL="914400" lvl="1" indent="-457200">
              <a:lnSpc>
                <a:spcPct val="107000"/>
              </a:lnSpc>
              <a:buFont typeface="+mj-lt"/>
              <a:buAutoNum type="arabicPeriod"/>
            </a:pPr>
            <a:r>
              <a:rPr lang="nl-NL" sz="3200" dirty="0">
                <a:effectLst/>
                <a:latin typeface="Calibri" panose="020F0502020204030204" pitchFamily="34" charset="0"/>
                <a:ea typeface="Calibri" panose="020F0502020204030204" pitchFamily="34" charset="0"/>
                <a:cs typeface="Calibri" panose="020F0502020204030204" pitchFamily="34" charset="0"/>
              </a:rPr>
              <a:t>Welke ommetjes worden gebruikt, die niet op de kaartjes staan?</a:t>
            </a:r>
            <a:endParaRPr lang="nl-NL" sz="3200" dirty="0">
              <a:effectLst/>
              <a:latin typeface="Calibri" panose="020F0502020204030204" pitchFamily="34" charset="0"/>
              <a:ea typeface="Calibri" panose="020F0502020204030204" pitchFamily="34" charset="0"/>
              <a:cs typeface="Times New Roman" panose="02020603050405020304" pitchFamily="18" charset="0"/>
            </a:endParaRPr>
          </a:p>
          <a:p>
            <a:pPr marL="914400" lvl="1" indent="-457200">
              <a:lnSpc>
                <a:spcPct val="107000"/>
              </a:lnSpc>
              <a:spcAft>
                <a:spcPts val="800"/>
              </a:spcAft>
              <a:buFont typeface="+mj-lt"/>
              <a:buAutoNum type="arabicPeriod"/>
            </a:pPr>
            <a:r>
              <a:rPr lang="nl-NL" sz="3200" dirty="0">
                <a:effectLst/>
                <a:latin typeface="Calibri" panose="020F0502020204030204" pitchFamily="34" charset="0"/>
                <a:ea typeface="Calibri" panose="020F0502020204030204" pitchFamily="34" charset="0"/>
              </a:rPr>
              <a:t>Wat was een verassend ommetje?</a:t>
            </a:r>
            <a:endParaRPr lang="nl-NL"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90414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3" name="Rectangle 1042">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Freeform: Shape 1044">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FF80C319-3935-C4AE-4312-D6F6BB1D1BAC}"/>
              </a:ext>
            </a:extLst>
          </p:cNvPr>
          <p:cNvSpPr>
            <a:spLocks noGrp="1"/>
          </p:cNvSpPr>
          <p:nvPr>
            <p:ph type="title"/>
          </p:nvPr>
        </p:nvSpPr>
        <p:spPr>
          <a:xfrm>
            <a:off x="773408" y="992094"/>
            <a:ext cx="3616913" cy="2795160"/>
          </a:xfrm>
        </p:spPr>
        <p:txBody>
          <a:bodyPr vert="horz" lIns="91440" tIns="45720" rIns="91440" bIns="45720" rtlCol="0" anchor="b">
            <a:normAutofit/>
          </a:bodyPr>
          <a:lstStyle/>
          <a:p>
            <a:pPr algn="ctr"/>
            <a:r>
              <a:rPr lang="en-US" kern="1200">
                <a:solidFill>
                  <a:schemeClr val="tx1"/>
                </a:solidFill>
                <a:latin typeface="+mj-lt"/>
                <a:ea typeface="+mj-ea"/>
                <a:cs typeface="+mj-cs"/>
              </a:rPr>
              <a:t>PAUZE</a:t>
            </a:r>
          </a:p>
        </p:txBody>
      </p:sp>
      <p:pic>
        <p:nvPicPr>
          <p:cNvPr id="1028" name="Picture 4" descr="Platte ontwerp café bewegwijzering ontwerp">
            <a:extLst>
              <a:ext uri="{FF2B5EF4-FFF2-40B4-BE49-F238E27FC236}">
                <a16:creationId xmlns:a16="http://schemas.microsoft.com/office/drawing/2014/main" id="{1040F56D-4945-CAB1-7DFB-3C55C69CFF9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14801" y="578738"/>
            <a:ext cx="5670549" cy="5670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569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Slide Background">
            <a:extLst>
              <a:ext uri="{FF2B5EF4-FFF2-40B4-BE49-F238E27FC236}">
                <a16:creationId xmlns:a16="http://schemas.microsoft.com/office/drawing/2014/main" id="{7DE220E6-BA55-4F04-B3C4-F4985F3E7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tint">
            <a:extLst>
              <a:ext uri="{FF2B5EF4-FFF2-40B4-BE49-F238E27FC236}">
                <a16:creationId xmlns:a16="http://schemas.microsoft.com/office/drawing/2014/main" id="{5AE190BC-D2FD-433E-AB89-0DF68EFD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5644" y="0"/>
            <a:ext cx="1046356" cy="68580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useBgFill="1">
        <p:nvSpPr>
          <p:cNvPr id="20" name="Rectangle 19">
            <a:extLst>
              <a:ext uri="{FF2B5EF4-FFF2-40B4-BE49-F238E27FC236}">
                <a16:creationId xmlns:a16="http://schemas.microsoft.com/office/drawing/2014/main" id="{43E8FEA2-54EE-4F84-B5DB-A055A7D80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6444" y="0"/>
            <a:ext cx="6075554" cy="6858000"/>
          </a:xfrm>
          <a:prstGeom prst="rect">
            <a:avLst/>
          </a:prstGeom>
          <a:ln>
            <a:noFill/>
          </a:ln>
          <a:effectLst>
            <a:outerShdw blurRad="508000" dist="190500" dir="5460000" sx="93000" sy="93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a:extLst>
              <a:ext uri="{FF2B5EF4-FFF2-40B4-BE49-F238E27FC236}">
                <a16:creationId xmlns:a16="http://schemas.microsoft.com/office/drawing/2014/main" id="{0D93E31A-14E7-02D3-E066-B4936490A0B3}"/>
              </a:ext>
            </a:extLst>
          </p:cNvPr>
          <p:cNvPicPr>
            <a:picLocks noChangeAspect="1"/>
          </p:cNvPicPr>
          <p:nvPr/>
        </p:nvPicPr>
        <p:blipFill rotWithShape="1">
          <a:blip r:embed="rId3"/>
          <a:srcRect t="20689" b="747"/>
          <a:stretch/>
        </p:blipFill>
        <p:spPr>
          <a:xfrm>
            <a:off x="1374" y="0"/>
            <a:ext cx="7572569" cy="6858000"/>
          </a:xfrm>
          <a:prstGeom prst="rect">
            <a:avLst/>
          </a:prstGeom>
        </p:spPr>
      </p:pic>
      <p:sp>
        <p:nvSpPr>
          <p:cNvPr id="8" name="Content Placeholder 7">
            <a:extLst>
              <a:ext uri="{FF2B5EF4-FFF2-40B4-BE49-F238E27FC236}">
                <a16:creationId xmlns:a16="http://schemas.microsoft.com/office/drawing/2014/main" id="{DD4E7055-9BE2-5354-1D8D-E1D0E6FE8024}"/>
              </a:ext>
            </a:extLst>
          </p:cNvPr>
          <p:cNvSpPr>
            <a:spLocks noGrp="1"/>
          </p:cNvSpPr>
          <p:nvPr>
            <p:ph idx="1"/>
          </p:nvPr>
        </p:nvSpPr>
        <p:spPr>
          <a:xfrm>
            <a:off x="7874051" y="1544082"/>
            <a:ext cx="3693659" cy="3769835"/>
          </a:xfrm>
        </p:spPr>
        <p:txBody>
          <a:bodyPr anchor="ctr">
            <a:normAutofit/>
          </a:bodyPr>
          <a:lstStyle/>
          <a:p>
            <a:pPr marL="0" indent="0" algn="ctr">
              <a:buNone/>
            </a:pPr>
            <a:r>
              <a:rPr lang="en-US" sz="4000" dirty="0" err="1">
                <a:latin typeface="+mj-lt"/>
              </a:rPr>
              <a:t>Omdenkcirkel</a:t>
            </a:r>
            <a:endParaRPr lang="en-US" sz="4000" dirty="0">
              <a:latin typeface="+mj-lt"/>
            </a:endParaRPr>
          </a:p>
          <a:p>
            <a:pPr marL="0" indent="0" algn="ctr">
              <a:buNone/>
            </a:pPr>
            <a:r>
              <a:rPr lang="en-US" sz="1800" dirty="0">
                <a:latin typeface="+mj-lt"/>
              </a:rPr>
              <a:t>p23</a:t>
            </a:r>
          </a:p>
        </p:txBody>
      </p:sp>
    </p:spTree>
    <p:extLst>
      <p:ext uri="{BB962C8B-B14F-4D97-AF65-F5344CB8AC3E}">
        <p14:creationId xmlns:p14="http://schemas.microsoft.com/office/powerpoint/2010/main" val="2399763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mmetjes_Concentreren_eind">
            <a:hlinkClick r:id="" action="ppaction://media"/>
            <a:extLst>
              <a:ext uri="{FF2B5EF4-FFF2-40B4-BE49-F238E27FC236}">
                <a16:creationId xmlns:a16="http://schemas.microsoft.com/office/drawing/2014/main" id="{40817462-C539-DDB9-9B87-EBD278421C8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50" y="3175"/>
            <a:ext cx="12192000" cy="6858000"/>
          </a:xfrm>
          <a:prstGeom prst="rect">
            <a:avLst/>
          </a:prstGeom>
        </p:spPr>
      </p:pic>
    </p:spTree>
    <p:extLst>
      <p:ext uri="{BB962C8B-B14F-4D97-AF65-F5344CB8AC3E}">
        <p14:creationId xmlns:p14="http://schemas.microsoft.com/office/powerpoint/2010/main" val="1029142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239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9077</TotalTime>
  <Words>684</Words>
  <Application>Microsoft Macintosh PowerPoint</Application>
  <PresentationFormat>Breedbeeld</PresentationFormat>
  <Paragraphs>138</Paragraphs>
  <Slides>16</Slides>
  <Notes>15</Notes>
  <HiddenSlides>0</HiddenSlides>
  <MMClips>2</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16</vt:i4>
      </vt:variant>
    </vt:vector>
  </HeadingPairs>
  <TitlesOfParts>
    <vt:vector size="22" baseType="lpstr">
      <vt:lpstr>☞PILLGOTHIC300MG-LIGHT</vt:lpstr>
      <vt:lpstr>☞PILLGOTHIC600MG-BOLD</vt:lpstr>
      <vt:lpstr>Arial</vt:lpstr>
      <vt:lpstr>Calibri</vt:lpstr>
      <vt:lpstr>Calibri Light</vt:lpstr>
      <vt:lpstr>Kantoorthema</vt:lpstr>
      <vt:lpstr>Doel</vt:lpstr>
      <vt:lpstr>Doelstelling vandaag</vt:lpstr>
      <vt:lpstr>De situatie is het uitgangspunt</vt:lpstr>
      <vt:lpstr>PowerPoint-presentatie</vt:lpstr>
      <vt:lpstr>Het obstakel “vergeetachtigheid”</vt:lpstr>
      <vt:lpstr>PowerPoint-presentatie</vt:lpstr>
      <vt:lpstr>PAUZE</vt:lpstr>
      <vt:lpstr>PowerPoint-presentatie</vt:lpstr>
      <vt:lpstr>PowerPoint-presentatie</vt:lpstr>
      <vt:lpstr>Het obstakel “concentreren”</vt:lpstr>
      <vt:lpstr>PowerPoint-presentatie</vt:lpstr>
      <vt:lpstr>De tijdbuigers</vt:lpstr>
      <vt:lpstr>PowerPoint-presentatie</vt:lpstr>
      <vt:lpstr>PowerPoint-presentatie</vt:lpstr>
      <vt:lpstr>PowerPoint-presentatie</vt:lpstr>
      <vt:lpstr>Doel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COPIED-studie</dc:title>
  <dc:creator>Edwin Barentsen</dc:creator>
  <cp:lastModifiedBy>Edwin Barentsen</cp:lastModifiedBy>
  <cp:revision>99</cp:revision>
  <dcterms:created xsi:type="dcterms:W3CDTF">2023-05-01T13:16:36Z</dcterms:created>
  <dcterms:modified xsi:type="dcterms:W3CDTF">2024-11-29T11:22:55Z</dcterms:modified>
</cp:coreProperties>
</file>