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336" r:id="rId3"/>
    <p:sldId id="335" r:id="rId4"/>
    <p:sldId id="340" r:id="rId5"/>
    <p:sldId id="338" r:id="rId6"/>
    <p:sldId id="341" r:id="rId7"/>
    <p:sldId id="342" r:id="rId8"/>
    <p:sldId id="343" r:id="rId9"/>
    <p:sldId id="344" r:id="rId10"/>
    <p:sldId id="346" r:id="rId11"/>
    <p:sldId id="349" r:id="rId12"/>
    <p:sldId id="350" r:id="rId13"/>
    <p:sldId id="351" r:id="rId14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475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405"/>
  </p:normalViewPr>
  <p:slideViewPr>
    <p:cSldViewPr snapToGrid="0" snapToObjects="1">
      <p:cViewPr varScale="1">
        <p:scale>
          <a:sx n="107" d="100"/>
          <a:sy n="107" d="100"/>
        </p:scale>
        <p:origin x="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6B109-DCD2-4824-B78E-BF405F9FE7E6}" type="datetimeFigureOut">
              <a:rPr lang="nl-NL" smtClean="0"/>
              <a:t>6-11-2023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856E9-0B3D-4F36-A3DB-3A3B722981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61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679BEA-860F-4640-BEBE-3081CF9C1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DDAEB-B502-48E9-AA78-234475386BD9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01FD47-D39A-47C4-9851-5A93510A5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CB5CA9-9BB6-41F8-A0A5-F1F82A94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094C8-F417-4682-9F32-EE536C28FE4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97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4103D5-5F5B-408B-B648-D1B01D962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4A3B2-0FB8-47AF-B4C4-6C68D05D7CD7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F5E34F-ECC0-4ABD-BF78-A630B63EE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A64930-01C9-4DC2-A968-796A9E09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0840-A677-4048-86BA-3647C99A914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69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AD73EA-E2F0-4BD1-A216-35816EF2B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6DB1F-2C5A-4B68-AAA9-7DDF8369ADA3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27B1E6C-44BF-4428-8C11-D25F906E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45C23E-72AA-41B0-94AD-775799024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D208F-E9F5-4607-934D-DAD437FB7D1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42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57C681-465B-4D2C-9FE1-4BD071FF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13BD3-9D4B-412E-A1A0-FA2841DC0652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2CE2A8-0B1B-488F-8121-97C055B93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9D37B3-F4FF-48F7-8D63-C0991914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1C487-DD9A-4C28-BB20-C8C4651C24C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905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012A03-9BFF-4C43-ACAE-FE8E98106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BF79C-9DBF-4845-A090-9510A98DA191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969BB2-C436-4594-AFCB-B4CC1A5E8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297629-89A9-4DA1-952F-DDF37EDE8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46FCD-F4D0-47BF-812F-1F75B0235EE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21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6FA23702-4180-4002-A7CB-6F6F359AD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F9F45-79B1-4052-B86C-629C2C08014F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DB9B2390-46DD-4358-BF26-459F06C1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5F7D95A4-9CC3-44DC-8F04-68EDE494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FF50-E41D-4920-B96F-B8A24795081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61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677653A5-0988-4AB9-A495-22667E39C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F10E9-B944-4C8F-80F7-50C5B305BDA1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6C9C28A4-6AD4-4807-8F07-E997468D8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6C27383-B542-4C08-830D-A4F879031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AC06B-BDA8-4CB7-97EB-C5D157DE5E0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112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25B51DE3-A558-4D81-8765-F444C1D7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F3637-FAC0-4553-9C81-459ABEBF10FE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254ACBAD-FD3A-43BE-9692-CB494EF4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818EAEFB-BCB5-4DCA-97DF-55107C3DB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6E94A-A5E5-4DF4-B1C6-F39079C3F1F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95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04C1AF8B-9399-40D5-B634-3C9C1F19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123C-F59E-467C-A193-37BB354F93D5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008D3124-99FD-491A-A2B9-18D140664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B7F18F38-956D-403E-ADB0-13F1FF891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62E76-D706-4BC5-A288-A5F11FDFE6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85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3991AF2-1154-411B-B35D-2444DB4B5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48D71-B038-423F-A704-64348E057864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D76AA19D-68DC-4D33-86C6-4428F433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29CA098-550D-4A3E-BCF7-0650E489F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C5C32-7821-430F-8B6E-D246860196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32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94C130C2-1639-4830-8CE9-A55279F8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14D25-3D51-4255-96F9-DBC8732F5EA1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3BB7F1F-BE43-4A88-A6AA-D7560B23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B1DE969-85CA-4D33-BCE2-3ACF5A3C3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17E70-4A4B-41F5-91DB-E8874853219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47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508CD169-53BD-4843-948A-770CA15E8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543E7B94-FEE7-4FC7-8149-D247AB9898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AEE6D5-28E5-42E2-B7AF-14805E89A4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D95EA5-F12A-4C4B-96B3-C82E76AFA547}" type="datetimeFigureOut">
              <a:rPr lang="nl-NL"/>
              <a:pPr>
                <a:defRPr/>
              </a:pPr>
              <a:t>6-11-2023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35110A-C54E-4B4A-95B7-7AC8F9056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642CE4-9D4E-4170-B443-72F3822CF9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B2362E-FD87-41FB-82A9-CA680E11BEB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caf&#233;@parkinson&#8211;vereniging.n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www.parkinson-vereniging.nl/pesticide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Tijdelijke aanduiding voor inhoud 4">
            <a:extLst>
              <a:ext uri="{FF2B5EF4-FFF2-40B4-BE49-F238E27FC236}">
                <a16:creationId xmlns:a16="http://schemas.microsoft.com/office/drawing/2014/main" id="{D3751DEF-CBC4-459C-B022-60C41AD23E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700" y="0"/>
            <a:ext cx="12204700" cy="6864350"/>
          </a:xfrm>
        </p:spPr>
      </p:pic>
      <p:sp>
        <p:nvSpPr>
          <p:cNvPr id="2050" name="Titel 1">
            <a:extLst>
              <a:ext uri="{FF2B5EF4-FFF2-40B4-BE49-F238E27FC236}">
                <a16:creationId xmlns:a16="http://schemas.microsoft.com/office/drawing/2014/main" id="{0699F56A-D2B7-4CDC-A2A2-5FD08B8C8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4294188"/>
            <a:ext cx="10515600" cy="1325562"/>
          </a:xfrm>
        </p:spPr>
        <p:txBody>
          <a:bodyPr/>
          <a:lstStyle/>
          <a:p>
            <a:pPr algn="ctr"/>
            <a:r>
              <a:rPr lang="nl-NL" altLang="nl-NL" dirty="0">
                <a:solidFill>
                  <a:schemeClr val="bg1"/>
                </a:solidFill>
              </a:rPr>
              <a:t>Samen staan we sterker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Nieuw informatiemateriaal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Visitekaartjes PV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Brochure ‘Parkinson in eenvoudige taal’                                  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Digitale flyer </a:t>
            </a:r>
            <a:r>
              <a:rPr lang="nl-NL" dirty="0" err="1"/>
              <a:t>parkinson</a:t>
            </a:r>
            <a:r>
              <a:rPr lang="nl-NL" dirty="0"/>
              <a:t> in Arabisch en Turks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Magazine </a:t>
            </a:r>
            <a:r>
              <a:rPr lang="nl-NL" dirty="0" err="1"/>
              <a:t>Parkinstories</a:t>
            </a: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Magazine </a:t>
            </a:r>
            <a:r>
              <a:rPr lang="nl-NL" dirty="0" err="1"/>
              <a:t>Parkids</a:t>
            </a:r>
            <a:r>
              <a:rPr lang="nl-NL" dirty="0"/>
              <a:t> 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567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Vragen?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Weet ons te vinden via</a:t>
            </a:r>
            <a:r>
              <a:rPr lang="nl-NL"/>
              <a:t>: </a:t>
            </a:r>
            <a:r>
              <a:rPr lang="nl-NL">
                <a:hlinkClick r:id="rId2"/>
              </a:rPr>
              <a:t>cafe@</a:t>
            </a:r>
            <a:r>
              <a:rPr lang="nl-NL" dirty="0">
                <a:hlinkClick r:id="rId2"/>
              </a:rPr>
              <a:t>parkinson–vereniging.nl </a:t>
            </a:r>
            <a:r>
              <a:rPr lang="nl-NL" dirty="0"/>
              <a:t>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75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Onderlinge uitwisseling en ervaringen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Tips en tricks</a:t>
            </a:r>
          </a:p>
          <a:p>
            <a:pPr marL="0" indent="0">
              <a:buNone/>
            </a:pPr>
            <a:r>
              <a:rPr lang="nl-NL" dirty="0"/>
              <a:t>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92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4520384"/>
          </a:xfrm>
        </p:spPr>
        <p:txBody>
          <a:bodyPr/>
          <a:lstStyle/>
          <a:p>
            <a:pPr algn="ctr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Dank voor jullie inbreng!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88229"/>
            <a:ext cx="10515600" cy="2388734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91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provincie bijeenkomst 2023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		Welkom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		Voorstellen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		Hoe staat het ervoor, Parkinson Café en team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85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provincie bijeenkomst 2023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4263"/>
            <a:ext cx="10515600" cy="41827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	Nieuws uit Bunnik</a:t>
            </a:r>
          </a:p>
          <a:p>
            <a:pPr lvl="1"/>
            <a:r>
              <a:rPr lang="nl-NL" dirty="0"/>
              <a:t>	Verzenden halfjaarprogramma’s</a:t>
            </a:r>
          </a:p>
          <a:p>
            <a:pPr lvl="1"/>
            <a:r>
              <a:rPr lang="nl-NL" dirty="0"/>
              <a:t>    Mantelzorg aanbod presentatie van Parkinson Vereniging</a:t>
            </a:r>
          </a:p>
          <a:p>
            <a:pPr lvl="1"/>
            <a:r>
              <a:rPr lang="nl-NL" dirty="0"/>
              <a:t>    Beweeggroepen</a:t>
            </a:r>
          </a:p>
          <a:p>
            <a:pPr lvl="1"/>
            <a:r>
              <a:rPr lang="nl-NL" dirty="0"/>
              <a:t>    Ledenwerving</a:t>
            </a:r>
          </a:p>
          <a:p>
            <a:pPr lvl="1"/>
            <a:r>
              <a:rPr lang="nl-NL" dirty="0"/>
              <a:t>    Mailboxen gaan over naar outlook</a:t>
            </a:r>
          </a:p>
          <a:p>
            <a:pPr lvl="1"/>
            <a:r>
              <a:rPr lang="nl-NL" dirty="0"/>
              <a:t>    Pesticiden/moestuin onderwerp op programma in het voorjaar? </a:t>
            </a:r>
          </a:p>
          <a:p>
            <a:pPr lvl="1"/>
            <a:r>
              <a:rPr lang="nl-NL" dirty="0"/>
              <a:t>    Nieuw informatiemateriaal		</a:t>
            </a:r>
          </a:p>
          <a:p>
            <a:pPr marL="457200" lvl="1" indent="0">
              <a:buNone/>
            </a:pPr>
            <a:endParaRPr lang="nl-NL" dirty="0"/>
          </a:p>
          <a:p>
            <a:pPr marL="0" indent="0" algn="l">
              <a:buNone/>
            </a:pPr>
            <a:endParaRPr lang="nl-NL" b="0" i="0" dirty="0">
              <a:solidFill>
                <a:srgbClr val="4A4A4A"/>
              </a:solidFill>
              <a:effectLst/>
              <a:latin typeface="Helvetica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7B264710-DC8D-4DE0-C673-2490056BD454}"/>
              </a:ext>
            </a:extLst>
          </p:cNvPr>
          <p:cNvSpPr txBox="1">
            <a:spLocks/>
          </p:cNvSpPr>
          <p:nvPr/>
        </p:nvSpPr>
        <p:spPr bwMode="auto">
          <a:xfrm>
            <a:off x="838200" y="4864916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	Onderlinge uitwisseling en ervaringen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751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Verzenden Halfjaarprogramma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	Zijn halfjaarprogramma’s nog noodzakelijk?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     	Minder porto en meer digitaal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       Minder fout gevoelig bij aanpassingen thema’s/uitvallen sprekers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   	Evt. wel melden in het PC, via A4tje of verwijzen naar website PC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303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Mantelzorg aanbod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	Aangeboden Mantelzorgbijeenkomst vanuit 	ledenwervingsprojectgroep vervalt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	Nieuw thema-aanbod voor </a:t>
            </a:r>
            <a:r>
              <a:rPr lang="nl-NL" dirty="0" err="1"/>
              <a:t>PC’s</a:t>
            </a:r>
            <a:r>
              <a:rPr lang="nl-NL" dirty="0"/>
              <a:t> komt in 2024 via de </a:t>
            </a:r>
            <a:br>
              <a:rPr lang="nl-NL" dirty="0"/>
            </a:br>
            <a:r>
              <a:rPr lang="nl-NL" dirty="0"/>
              <a:t>	PC menukaart in PC nieuwsbrieven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  	Tips voor sprekers in de regio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   	Basisdocumenten om het thema te behandelen etc.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63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Beweeggroepen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Project 'Regionaal sport &amp; bewegen’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 err="1"/>
              <a:t>ParkinsonTV</a:t>
            </a:r>
            <a:r>
              <a:rPr lang="nl-NL" dirty="0"/>
              <a:t> in beweging en beweegaanbod op de kaart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Beweeggroepen in uw regio jaarlijks checken en nieuwe initiatieven of wijzigingen laten doorgeven via het formulier op de website van de PV op https://www.parkinson-vereniging.nl/aanmelding-wijziging-beweeggroep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0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Ledenwerving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Meer leden = grotere stem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10.000 lid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Lid-Maatje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Steun-Lid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Ledenwerving in het PC	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09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Mailboxen gaan over naar Outlook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Huidige mailsysteem wordt niet meer ondersteund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Gefaseerd invoeren van de overstap naar Outlook, eerste cafés zijn al over en de rest volgt op termijn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Huidige mailadres blijft bestaan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Ontvangt seintje wanneer je overgaat en dan ontvang je nieuwe handleiding en inloggegevens	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24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Pesticiden/moestuin onderwerp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Belangrijk thema binnen de PV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Nieuw thema-aanbod voor </a:t>
            </a:r>
            <a:r>
              <a:rPr lang="nl-NL" dirty="0" err="1"/>
              <a:t>PC’s</a:t>
            </a:r>
            <a:r>
              <a:rPr lang="nl-NL" dirty="0"/>
              <a:t> in 2024 via de                                                                               </a:t>
            </a:r>
            <a:br>
              <a:rPr lang="nl-NL" dirty="0"/>
            </a:br>
            <a:r>
              <a:rPr lang="nl-NL" dirty="0"/>
              <a:t>PC menukaart (biologisch tuinieren/eten zonder pesticiden)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Plaatselijke moestuin-volkstuintjes vereniging benaderen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Themadossier Parkinson en pesticiden op de website </a:t>
            </a:r>
            <a:r>
              <a:rPr lang="nl-NL" dirty="0">
                <a:hlinkClick r:id="rId2"/>
              </a:rPr>
              <a:t>https://www.parkinson-vereniging.nl/pesticiden</a:t>
            </a:r>
            <a:r>
              <a:rPr lang="nl-NL" dirty="0"/>
              <a:t> als informatiebron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39179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6">
      <a:dk1>
        <a:srgbClr val="000000"/>
      </a:dk1>
      <a:lt1>
        <a:srgbClr val="FFFFFF"/>
      </a:lt1>
      <a:dk2>
        <a:srgbClr val="A64657"/>
      </a:dk2>
      <a:lt2>
        <a:srgbClr val="E7E6E6"/>
      </a:lt2>
      <a:accent1>
        <a:srgbClr val="A64758"/>
      </a:accent1>
      <a:accent2>
        <a:srgbClr val="8EC045"/>
      </a:accent2>
      <a:accent3>
        <a:srgbClr val="2FA8E1"/>
      </a:accent3>
      <a:accent4>
        <a:srgbClr val="D2A3AB"/>
      </a:accent4>
      <a:accent5>
        <a:srgbClr val="97D3F0"/>
      </a:accent5>
      <a:accent6>
        <a:srgbClr val="C5DEA1"/>
      </a:accent6>
      <a:hlink>
        <a:srgbClr val="2FA8E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0" id="{8BBF6CB7-7879-E44D-A27D-BF1FE5DB14BE}" vid="{43FB3970-ED97-2E40-B654-3C22AC6CF3C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Parkinson_Vereniging</Template>
  <TotalTime>1060</TotalTime>
  <Words>380</Words>
  <Application>Microsoft Office PowerPoint</Application>
  <PresentationFormat>Breedbeeld</PresentationFormat>
  <Paragraphs>78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Wingdings</vt:lpstr>
      <vt:lpstr>Kantoorthema</vt:lpstr>
      <vt:lpstr>Samen staan we sterker</vt:lpstr>
      <vt:lpstr>Agenda provincie bijeenkomst 2023</vt:lpstr>
      <vt:lpstr>Agenda provincie bijeenkomst 2023</vt:lpstr>
      <vt:lpstr>Verzenden Halfjaarprogramma</vt:lpstr>
      <vt:lpstr>Mantelzorg aanbod </vt:lpstr>
      <vt:lpstr>Beweeggroepen</vt:lpstr>
      <vt:lpstr>Ledenwerving</vt:lpstr>
      <vt:lpstr>Mailboxen gaan over naar Outlook </vt:lpstr>
      <vt:lpstr>Pesticiden/moestuin onderwerp </vt:lpstr>
      <vt:lpstr>Nieuw informatiemateriaal </vt:lpstr>
      <vt:lpstr>Vragen?</vt:lpstr>
      <vt:lpstr>Onderlinge uitwisseling en ervaringen</vt:lpstr>
      <vt:lpstr>Dank voor jullie inbreng!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de titel invoeren</dc:title>
  <dc:creator>Nynke de Monchy - Parkinson Vereniging</dc:creator>
  <cp:lastModifiedBy>Gerda Hooghordel</cp:lastModifiedBy>
  <cp:revision>73</cp:revision>
  <dcterms:created xsi:type="dcterms:W3CDTF">2021-11-16T13:09:17Z</dcterms:created>
  <dcterms:modified xsi:type="dcterms:W3CDTF">2023-11-06T11:34:17Z</dcterms:modified>
</cp:coreProperties>
</file>